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78" r:id="rId3"/>
    <p:sldId id="279" r:id="rId4"/>
    <p:sldId id="280" r:id="rId5"/>
    <p:sldId id="281" r:id="rId6"/>
    <p:sldId id="28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0A75A-CE23-4C5D-90C4-B26109034015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95084934-030D-4607-AE9A-A0ECC5ED7CD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1</a:t>
          </a:r>
          <a:endParaRPr lang="ru-RU" sz="28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0AB431-F1FC-4BCD-9A11-3010C74A8F9F}" type="parTrans" cxnId="{EBF3E02B-9F30-41D8-B8CA-A56CE2CF7D87}">
      <dgm:prSet/>
      <dgm:spPr/>
      <dgm:t>
        <a:bodyPr/>
        <a:lstStyle/>
        <a:p>
          <a:endParaRPr lang="ru-RU"/>
        </a:p>
      </dgm:t>
    </dgm:pt>
    <dgm:pt modelId="{376567F2-A01B-4F5B-A31E-AEF8BC758C29}" type="sibTrans" cxnId="{EBF3E02B-9F30-41D8-B8CA-A56CE2CF7D87}">
      <dgm:prSet/>
      <dgm:spPr/>
      <dgm:t>
        <a:bodyPr/>
        <a:lstStyle/>
        <a:p>
          <a:endParaRPr lang="ru-RU"/>
        </a:p>
      </dgm:t>
    </dgm:pt>
    <dgm:pt modelId="{5CC2F55C-2B2E-4DA3-9213-AD1EB87A192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Направление инвестором в уполномоченный орган заявления о проведении аукциона</a:t>
          </a:r>
        </a:p>
      </dgm:t>
    </dgm:pt>
    <dgm:pt modelId="{EC4CFFDF-EF8E-4885-B760-0565B066F109}" type="parTrans" cxnId="{2925C8A8-A0B1-44D8-8A23-5AE4EF4D56AB}">
      <dgm:prSet/>
      <dgm:spPr/>
      <dgm:t>
        <a:bodyPr/>
        <a:lstStyle/>
        <a:p>
          <a:endParaRPr lang="ru-RU"/>
        </a:p>
      </dgm:t>
    </dgm:pt>
    <dgm:pt modelId="{E30A95DD-0CBD-4350-9884-04DE49D51F3B}" type="sibTrans" cxnId="{2925C8A8-A0B1-44D8-8A23-5AE4EF4D56AB}">
      <dgm:prSet/>
      <dgm:spPr/>
      <dgm:t>
        <a:bodyPr/>
        <a:lstStyle/>
        <a:p>
          <a:endParaRPr lang="ru-RU"/>
        </a:p>
      </dgm:t>
    </dgm:pt>
    <dgm:pt modelId="{D4DECD6B-1BD5-4D05-81B4-CBDE34F7EF19}" type="pres">
      <dgm:prSet presAssocID="{2EB0A75A-CE23-4C5D-90C4-B26109034015}" presName="CompostProcess" presStyleCnt="0">
        <dgm:presLayoutVars>
          <dgm:dir/>
          <dgm:resizeHandles val="exact"/>
        </dgm:presLayoutVars>
      </dgm:prSet>
      <dgm:spPr/>
    </dgm:pt>
    <dgm:pt modelId="{608AF7A6-9756-42BC-B0D8-5124A3243E08}" type="pres">
      <dgm:prSet presAssocID="{2EB0A75A-CE23-4C5D-90C4-B26109034015}" presName="arrow" presStyleLbl="bgShp" presStyleIdx="0" presStyleCnt="1" custScaleX="117647"/>
      <dgm:spPr/>
    </dgm:pt>
    <dgm:pt modelId="{5B349811-AB21-459D-BFCB-683E2DD99BF1}" type="pres">
      <dgm:prSet presAssocID="{2EB0A75A-CE23-4C5D-90C4-B26109034015}" presName="linearProcess" presStyleCnt="0"/>
      <dgm:spPr/>
    </dgm:pt>
    <dgm:pt modelId="{02A7B175-E921-4A91-BC16-F41184B35084}" type="pres">
      <dgm:prSet presAssocID="{95084934-030D-4607-AE9A-A0ECC5ED7CD8}" presName="textNode" presStyleLbl="node1" presStyleIdx="0" presStyleCnt="2" custScaleX="36733" custScaleY="67074" custLinFactNeighborX="-84747" custLinFactNeighborY="825">
        <dgm:presLayoutVars>
          <dgm:bulletEnabled val="1"/>
        </dgm:presLayoutVars>
      </dgm:prSet>
      <dgm:spPr/>
    </dgm:pt>
    <dgm:pt modelId="{8F38BB37-F202-4A53-A62E-021FAE5286A4}" type="pres">
      <dgm:prSet presAssocID="{376567F2-A01B-4F5B-A31E-AEF8BC758C29}" presName="sibTrans" presStyleCnt="0"/>
      <dgm:spPr/>
    </dgm:pt>
    <dgm:pt modelId="{B13B9016-3BFF-480E-A9BC-E7C1AEA9902C}" type="pres">
      <dgm:prSet presAssocID="{5CC2F55C-2B2E-4DA3-9213-AD1EB87A1924}" presName="textNode" presStyleLbl="node1" presStyleIdx="1" presStyleCnt="2" custScaleX="123611" custScaleY="151902">
        <dgm:presLayoutVars>
          <dgm:bulletEnabled val="1"/>
        </dgm:presLayoutVars>
      </dgm:prSet>
      <dgm:spPr/>
    </dgm:pt>
  </dgm:ptLst>
  <dgm:cxnLst>
    <dgm:cxn modelId="{211A7612-BD97-4624-B820-1539FFBD7B67}" type="presOf" srcId="{5CC2F55C-2B2E-4DA3-9213-AD1EB87A1924}" destId="{B13B9016-3BFF-480E-A9BC-E7C1AEA9902C}" srcOrd="0" destOrd="0" presId="urn:microsoft.com/office/officeart/2005/8/layout/hProcess9"/>
    <dgm:cxn modelId="{EBF3E02B-9F30-41D8-B8CA-A56CE2CF7D87}" srcId="{2EB0A75A-CE23-4C5D-90C4-B26109034015}" destId="{95084934-030D-4607-AE9A-A0ECC5ED7CD8}" srcOrd="0" destOrd="0" parTransId="{FC0AB431-F1FC-4BCD-9A11-3010C74A8F9F}" sibTransId="{376567F2-A01B-4F5B-A31E-AEF8BC758C29}"/>
    <dgm:cxn modelId="{4671206A-A5CB-4865-8C07-67ED96DF5C85}" type="presOf" srcId="{95084934-030D-4607-AE9A-A0ECC5ED7CD8}" destId="{02A7B175-E921-4A91-BC16-F41184B35084}" srcOrd="0" destOrd="0" presId="urn:microsoft.com/office/officeart/2005/8/layout/hProcess9"/>
    <dgm:cxn modelId="{CAA5C34E-A1FE-4025-98DE-DCB0FAF5249C}" type="presOf" srcId="{2EB0A75A-CE23-4C5D-90C4-B26109034015}" destId="{D4DECD6B-1BD5-4D05-81B4-CBDE34F7EF19}" srcOrd="0" destOrd="0" presId="urn:microsoft.com/office/officeart/2005/8/layout/hProcess9"/>
    <dgm:cxn modelId="{2925C8A8-A0B1-44D8-8A23-5AE4EF4D56AB}" srcId="{2EB0A75A-CE23-4C5D-90C4-B26109034015}" destId="{5CC2F55C-2B2E-4DA3-9213-AD1EB87A1924}" srcOrd="1" destOrd="0" parTransId="{EC4CFFDF-EF8E-4885-B760-0565B066F109}" sibTransId="{E30A95DD-0CBD-4350-9884-04DE49D51F3B}"/>
    <dgm:cxn modelId="{88016B70-62F7-4D59-9482-E2F43D4CA49F}" type="presParOf" srcId="{D4DECD6B-1BD5-4D05-81B4-CBDE34F7EF19}" destId="{608AF7A6-9756-42BC-B0D8-5124A3243E08}" srcOrd="0" destOrd="0" presId="urn:microsoft.com/office/officeart/2005/8/layout/hProcess9"/>
    <dgm:cxn modelId="{E2B90674-9EE9-4726-A832-9103117009AB}" type="presParOf" srcId="{D4DECD6B-1BD5-4D05-81B4-CBDE34F7EF19}" destId="{5B349811-AB21-459D-BFCB-683E2DD99BF1}" srcOrd="1" destOrd="0" presId="urn:microsoft.com/office/officeart/2005/8/layout/hProcess9"/>
    <dgm:cxn modelId="{8DAC5DFF-D522-4510-9DB6-19EB7F49267E}" type="presParOf" srcId="{5B349811-AB21-459D-BFCB-683E2DD99BF1}" destId="{02A7B175-E921-4A91-BC16-F41184B35084}" srcOrd="0" destOrd="0" presId="urn:microsoft.com/office/officeart/2005/8/layout/hProcess9"/>
    <dgm:cxn modelId="{58C2AAF4-572E-4AAE-A8C2-2CCCAAF62F8B}" type="presParOf" srcId="{5B349811-AB21-459D-BFCB-683E2DD99BF1}" destId="{8F38BB37-F202-4A53-A62E-021FAE5286A4}" srcOrd="1" destOrd="0" presId="urn:microsoft.com/office/officeart/2005/8/layout/hProcess9"/>
    <dgm:cxn modelId="{5B3C8457-8D14-4DA6-B20F-A74240DFEDDF}" type="presParOf" srcId="{5B349811-AB21-459D-BFCB-683E2DD99BF1}" destId="{B13B9016-3BFF-480E-A9BC-E7C1AEA9902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B0A75A-CE23-4C5D-90C4-B26109034015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95084934-030D-4607-AE9A-A0ECC5ED7CD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4</a:t>
          </a:r>
          <a:endParaRPr lang="ru-RU" sz="28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0AB431-F1FC-4BCD-9A11-3010C74A8F9F}" type="parTrans" cxnId="{EBF3E02B-9F30-41D8-B8CA-A56CE2CF7D87}">
      <dgm:prSet/>
      <dgm:spPr/>
      <dgm:t>
        <a:bodyPr/>
        <a:lstStyle/>
        <a:p>
          <a:endParaRPr lang="ru-RU"/>
        </a:p>
      </dgm:t>
    </dgm:pt>
    <dgm:pt modelId="{376567F2-A01B-4F5B-A31E-AEF8BC758C29}" type="sibTrans" cxnId="{EBF3E02B-9F30-41D8-B8CA-A56CE2CF7D87}">
      <dgm:prSet/>
      <dgm:spPr/>
      <dgm:t>
        <a:bodyPr/>
        <a:lstStyle/>
        <a:p>
          <a:endParaRPr lang="ru-RU"/>
        </a:p>
      </dgm:t>
    </dgm:pt>
    <dgm:pt modelId="{5CC2F55C-2B2E-4DA3-9213-AD1EB87A192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Проведение аукциона</a:t>
          </a:r>
        </a:p>
      </dgm:t>
    </dgm:pt>
    <dgm:pt modelId="{EC4CFFDF-EF8E-4885-B760-0565B066F109}" type="parTrans" cxnId="{2925C8A8-A0B1-44D8-8A23-5AE4EF4D56AB}">
      <dgm:prSet/>
      <dgm:spPr/>
      <dgm:t>
        <a:bodyPr/>
        <a:lstStyle/>
        <a:p>
          <a:endParaRPr lang="ru-RU"/>
        </a:p>
      </dgm:t>
    </dgm:pt>
    <dgm:pt modelId="{E30A95DD-0CBD-4350-9884-04DE49D51F3B}" type="sibTrans" cxnId="{2925C8A8-A0B1-44D8-8A23-5AE4EF4D56AB}">
      <dgm:prSet/>
      <dgm:spPr/>
      <dgm:t>
        <a:bodyPr/>
        <a:lstStyle/>
        <a:p>
          <a:endParaRPr lang="ru-RU"/>
        </a:p>
      </dgm:t>
    </dgm:pt>
    <dgm:pt modelId="{D4DECD6B-1BD5-4D05-81B4-CBDE34F7EF19}" type="pres">
      <dgm:prSet presAssocID="{2EB0A75A-CE23-4C5D-90C4-B26109034015}" presName="CompostProcess" presStyleCnt="0">
        <dgm:presLayoutVars>
          <dgm:dir/>
          <dgm:resizeHandles val="exact"/>
        </dgm:presLayoutVars>
      </dgm:prSet>
      <dgm:spPr/>
    </dgm:pt>
    <dgm:pt modelId="{608AF7A6-9756-42BC-B0D8-5124A3243E08}" type="pres">
      <dgm:prSet presAssocID="{2EB0A75A-CE23-4C5D-90C4-B26109034015}" presName="arrow" presStyleLbl="bgShp" presStyleIdx="0" presStyleCnt="1" custScaleX="117647"/>
      <dgm:spPr/>
    </dgm:pt>
    <dgm:pt modelId="{5B349811-AB21-459D-BFCB-683E2DD99BF1}" type="pres">
      <dgm:prSet presAssocID="{2EB0A75A-CE23-4C5D-90C4-B26109034015}" presName="linearProcess" presStyleCnt="0"/>
      <dgm:spPr/>
    </dgm:pt>
    <dgm:pt modelId="{02A7B175-E921-4A91-BC16-F41184B35084}" type="pres">
      <dgm:prSet presAssocID="{95084934-030D-4607-AE9A-A0ECC5ED7CD8}" presName="textNode" presStyleLbl="node1" presStyleIdx="0" presStyleCnt="2" custScaleX="49840" custScaleY="67074" custLinFactNeighborX="-70360" custLinFactNeighborY="825">
        <dgm:presLayoutVars>
          <dgm:bulletEnabled val="1"/>
        </dgm:presLayoutVars>
      </dgm:prSet>
      <dgm:spPr/>
    </dgm:pt>
    <dgm:pt modelId="{8F38BB37-F202-4A53-A62E-021FAE5286A4}" type="pres">
      <dgm:prSet presAssocID="{376567F2-A01B-4F5B-A31E-AEF8BC758C29}" presName="sibTrans" presStyleCnt="0"/>
      <dgm:spPr/>
    </dgm:pt>
    <dgm:pt modelId="{B13B9016-3BFF-480E-A9BC-E7C1AEA9902C}" type="pres">
      <dgm:prSet presAssocID="{5CC2F55C-2B2E-4DA3-9213-AD1EB87A1924}" presName="textNode" presStyleLbl="node1" presStyleIdx="1" presStyleCnt="2" custScaleX="150857" custScaleY="193207" custLinFactNeighborX="-7368" custLinFactNeighborY="0">
        <dgm:presLayoutVars>
          <dgm:bulletEnabled val="1"/>
        </dgm:presLayoutVars>
      </dgm:prSet>
      <dgm:spPr/>
    </dgm:pt>
  </dgm:ptLst>
  <dgm:cxnLst>
    <dgm:cxn modelId="{EBF3E02B-9F30-41D8-B8CA-A56CE2CF7D87}" srcId="{2EB0A75A-CE23-4C5D-90C4-B26109034015}" destId="{95084934-030D-4607-AE9A-A0ECC5ED7CD8}" srcOrd="0" destOrd="0" parTransId="{FC0AB431-F1FC-4BCD-9A11-3010C74A8F9F}" sibTransId="{376567F2-A01B-4F5B-A31E-AEF8BC758C29}"/>
    <dgm:cxn modelId="{1719FA6C-244E-40EC-91BF-81D84059E742}" type="presOf" srcId="{5CC2F55C-2B2E-4DA3-9213-AD1EB87A1924}" destId="{B13B9016-3BFF-480E-A9BC-E7C1AEA9902C}" srcOrd="0" destOrd="0" presId="urn:microsoft.com/office/officeart/2005/8/layout/hProcess9"/>
    <dgm:cxn modelId="{9F6AB695-5A3B-4741-B8E9-5EF3439756BA}" type="presOf" srcId="{2EB0A75A-CE23-4C5D-90C4-B26109034015}" destId="{D4DECD6B-1BD5-4D05-81B4-CBDE34F7EF19}" srcOrd="0" destOrd="0" presId="urn:microsoft.com/office/officeart/2005/8/layout/hProcess9"/>
    <dgm:cxn modelId="{2925C8A8-A0B1-44D8-8A23-5AE4EF4D56AB}" srcId="{2EB0A75A-CE23-4C5D-90C4-B26109034015}" destId="{5CC2F55C-2B2E-4DA3-9213-AD1EB87A1924}" srcOrd="1" destOrd="0" parTransId="{EC4CFFDF-EF8E-4885-B760-0565B066F109}" sibTransId="{E30A95DD-0CBD-4350-9884-04DE49D51F3B}"/>
    <dgm:cxn modelId="{03A0EEFF-C1B8-41AC-B870-35F12CF8B303}" type="presOf" srcId="{95084934-030D-4607-AE9A-A0ECC5ED7CD8}" destId="{02A7B175-E921-4A91-BC16-F41184B35084}" srcOrd="0" destOrd="0" presId="urn:microsoft.com/office/officeart/2005/8/layout/hProcess9"/>
    <dgm:cxn modelId="{88D08487-CAA3-44E3-B01B-25F13E404B5D}" type="presParOf" srcId="{D4DECD6B-1BD5-4D05-81B4-CBDE34F7EF19}" destId="{608AF7A6-9756-42BC-B0D8-5124A3243E08}" srcOrd="0" destOrd="0" presId="urn:microsoft.com/office/officeart/2005/8/layout/hProcess9"/>
    <dgm:cxn modelId="{73C9C45B-734F-4402-A93D-01C7F192D8C1}" type="presParOf" srcId="{D4DECD6B-1BD5-4D05-81B4-CBDE34F7EF19}" destId="{5B349811-AB21-459D-BFCB-683E2DD99BF1}" srcOrd="1" destOrd="0" presId="urn:microsoft.com/office/officeart/2005/8/layout/hProcess9"/>
    <dgm:cxn modelId="{C22E0022-3DD3-4C66-B2D6-E277FC5CE0C5}" type="presParOf" srcId="{5B349811-AB21-459D-BFCB-683E2DD99BF1}" destId="{02A7B175-E921-4A91-BC16-F41184B35084}" srcOrd="0" destOrd="0" presId="urn:microsoft.com/office/officeart/2005/8/layout/hProcess9"/>
    <dgm:cxn modelId="{9D2E5326-728B-47CE-A213-6230E23AE40A}" type="presParOf" srcId="{5B349811-AB21-459D-BFCB-683E2DD99BF1}" destId="{8F38BB37-F202-4A53-A62E-021FAE5286A4}" srcOrd="1" destOrd="0" presId="urn:microsoft.com/office/officeart/2005/8/layout/hProcess9"/>
    <dgm:cxn modelId="{16736903-B43E-418D-98CE-12DBE126C33C}" type="presParOf" srcId="{5B349811-AB21-459D-BFCB-683E2DD99BF1}" destId="{B13B9016-3BFF-480E-A9BC-E7C1AEA9902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098B7C-909D-439F-8520-B436676F2B5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2D1123-C620-4A0B-834B-3FB84395442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gm:t>
    </dgm:pt>
    <dgm:pt modelId="{9FEB9F0B-1222-43F8-9EC4-4D2DF23B10E5}" type="parTrans" cxnId="{522E800C-ADF5-4F44-93BD-B246AAB5DC2D}">
      <dgm:prSet/>
      <dgm:spPr/>
      <dgm:t>
        <a:bodyPr/>
        <a:lstStyle/>
        <a:p>
          <a:endParaRPr lang="ru-RU"/>
        </a:p>
      </dgm:t>
    </dgm:pt>
    <dgm:pt modelId="{D92B979B-CD54-4812-909D-6C7E16307BF4}" type="sibTrans" cxnId="{522E800C-ADF5-4F44-93BD-B246AAB5DC2D}">
      <dgm:prSet/>
      <dgm:spPr/>
      <dgm:t>
        <a:bodyPr/>
        <a:lstStyle/>
        <a:p>
          <a:endParaRPr lang="ru-RU"/>
        </a:p>
      </dgm:t>
    </dgm:pt>
    <dgm:pt modelId="{DD1FFA25-3984-4389-99F1-EC67D87588EB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22 рабочих дня</a:t>
          </a:r>
        </a:p>
      </dgm:t>
    </dgm:pt>
    <dgm:pt modelId="{DD1936C5-C264-4E34-AE6F-C32D8AD2F07D}" type="parTrans" cxnId="{A60AC6CC-06B8-42FC-BE9A-B4CD113FDE4E}">
      <dgm:prSet/>
      <dgm:spPr/>
      <dgm:t>
        <a:bodyPr/>
        <a:lstStyle/>
        <a:p>
          <a:endParaRPr lang="ru-RU"/>
        </a:p>
      </dgm:t>
    </dgm:pt>
    <dgm:pt modelId="{41181F03-CC60-4E77-91BB-18678F0E42ED}" type="sibTrans" cxnId="{A60AC6CC-06B8-42FC-BE9A-B4CD113FDE4E}">
      <dgm:prSet/>
      <dgm:spPr/>
      <dgm:t>
        <a:bodyPr/>
        <a:lstStyle/>
        <a:p>
          <a:endParaRPr lang="ru-RU"/>
        </a:p>
      </dgm:t>
    </dgm:pt>
    <dgm:pt modelId="{84D5740B-C7C7-4399-B5DE-8504EE173AF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b="1" dirty="0">
              <a:latin typeface="Times New Roman" pitchFamily="18" charset="0"/>
              <a:cs typeface="Times New Roman" pitchFamily="18" charset="0"/>
            </a:rPr>
            <a:t>Срок</a:t>
          </a:r>
          <a:r>
            <a:rPr lang="ru-RU" sz="1800" dirty="0">
              <a:solidFill>
                <a:srgbClr val="D2533C"/>
              </a:solidFill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целевой</a:t>
          </a:r>
        </a:p>
      </dgm:t>
    </dgm:pt>
    <dgm:pt modelId="{88A4FAF0-7D4B-4E1B-9A20-8A3DBCBA18EA}" type="parTrans" cxnId="{91606B06-72CF-4ADF-B2EA-8DD8C009F619}">
      <dgm:prSet/>
      <dgm:spPr/>
      <dgm:t>
        <a:bodyPr/>
        <a:lstStyle/>
        <a:p>
          <a:endParaRPr lang="ru-RU"/>
        </a:p>
      </dgm:t>
    </dgm:pt>
    <dgm:pt modelId="{CCF77A5A-4973-407E-A337-54C83C28EE1F}" type="sibTrans" cxnId="{91606B06-72CF-4ADF-B2EA-8DD8C009F619}">
      <dgm:prSet/>
      <dgm:spPr/>
      <dgm:t>
        <a:bodyPr/>
        <a:lstStyle/>
        <a:p>
          <a:endParaRPr lang="ru-RU"/>
        </a:p>
      </dgm:t>
    </dgm:pt>
    <dgm:pt modelId="{45965DA7-180B-4C1A-A0EF-7945ABB9F4F6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22 рабочих дня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DCDF7EE-AEDE-478A-AABD-15F0B9D450DF}" type="parTrans" cxnId="{E7ED640B-2766-4BCC-AC6B-989C014F6AD8}">
      <dgm:prSet/>
      <dgm:spPr/>
      <dgm:t>
        <a:bodyPr/>
        <a:lstStyle/>
        <a:p>
          <a:endParaRPr lang="ru-RU"/>
        </a:p>
      </dgm:t>
    </dgm:pt>
    <dgm:pt modelId="{DA7B61BC-8848-456F-A185-3D4F691360C6}" type="sibTrans" cxnId="{E7ED640B-2766-4BCC-AC6B-989C014F6AD8}">
      <dgm:prSet/>
      <dgm:spPr/>
      <dgm:t>
        <a:bodyPr/>
        <a:lstStyle/>
        <a:p>
          <a:endParaRPr lang="ru-RU"/>
        </a:p>
      </dgm:t>
    </dgm:pt>
    <dgm:pt modelId="{3D1F6345-7967-4FB8-B122-72EB43BC630A}" type="pres">
      <dgm:prSet presAssocID="{66098B7C-909D-439F-8520-B436676F2B56}" presName="linear" presStyleCnt="0">
        <dgm:presLayoutVars>
          <dgm:animLvl val="lvl"/>
          <dgm:resizeHandles val="exact"/>
        </dgm:presLayoutVars>
      </dgm:prSet>
      <dgm:spPr/>
    </dgm:pt>
    <dgm:pt modelId="{8BF8B06D-B898-4958-AAA4-9F58A4E466AE}" type="pres">
      <dgm:prSet presAssocID="{992D1123-C620-4A0B-834B-3FB84395442E}" presName="parentText" presStyleLbl="node1" presStyleIdx="0" presStyleCnt="2" custScaleY="123521">
        <dgm:presLayoutVars>
          <dgm:chMax val="0"/>
          <dgm:bulletEnabled val="1"/>
        </dgm:presLayoutVars>
      </dgm:prSet>
      <dgm:spPr/>
    </dgm:pt>
    <dgm:pt modelId="{5503E5AA-5523-4DC4-B0D6-FF70A953BFAC}" type="pres">
      <dgm:prSet presAssocID="{992D1123-C620-4A0B-834B-3FB84395442E}" presName="childText" presStyleLbl="revTx" presStyleIdx="0" presStyleCnt="2" custScaleY="98814">
        <dgm:presLayoutVars>
          <dgm:bulletEnabled val="1"/>
        </dgm:presLayoutVars>
      </dgm:prSet>
      <dgm:spPr/>
    </dgm:pt>
    <dgm:pt modelId="{03325D0E-BA5F-4B48-802D-7801928AF468}" type="pres">
      <dgm:prSet presAssocID="{84D5740B-C7C7-4399-B5DE-8504EE173AF4}" presName="parentText" presStyleLbl="node1" presStyleIdx="1" presStyleCnt="2" custScaleY="133814">
        <dgm:presLayoutVars>
          <dgm:chMax val="0"/>
          <dgm:bulletEnabled val="1"/>
        </dgm:presLayoutVars>
      </dgm:prSet>
      <dgm:spPr/>
    </dgm:pt>
    <dgm:pt modelId="{360F2770-8C05-4FCB-A5A5-01B1C8AA9F4A}" type="pres">
      <dgm:prSet presAssocID="{84D5740B-C7C7-4399-B5DE-8504EE173AF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1606B06-72CF-4ADF-B2EA-8DD8C009F619}" srcId="{66098B7C-909D-439F-8520-B436676F2B56}" destId="{84D5740B-C7C7-4399-B5DE-8504EE173AF4}" srcOrd="1" destOrd="0" parTransId="{88A4FAF0-7D4B-4E1B-9A20-8A3DBCBA18EA}" sibTransId="{CCF77A5A-4973-407E-A337-54C83C28EE1F}"/>
    <dgm:cxn modelId="{E7ED640B-2766-4BCC-AC6B-989C014F6AD8}" srcId="{84D5740B-C7C7-4399-B5DE-8504EE173AF4}" destId="{45965DA7-180B-4C1A-A0EF-7945ABB9F4F6}" srcOrd="0" destOrd="0" parTransId="{3DCDF7EE-AEDE-478A-AABD-15F0B9D450DF}" sibTransId="{DA7B61BC-8848-456F-A185-3D4F691360C6}"/>
    <dgm:cxn modelId="{522E800C-ADF5-4F44-93BD-B246AAB5DC2D}" srcId="{66098B7C-909D-439F-8520-B436676F2B56}" destId="{992D1123-C620-4A0B-834B-3FB84395442E}" srcOrd="0" destOrd="0" parTransId="{9FEB9F0B-1222-43F8-9EC4-4D2DF23B10E5}" sibTransId="{D92B979B-CD54-4812-909D-6C7E16307BF4}"/>
    <dgm:cxn modelId="{7409926B-9988-49DF-8733-E1FC7C0DDB23}" type="presOf" srcId="{84D5740B-C7C7-4399-B5DE-8504EE173AF4}" destId="{03325D0E-BA5F-4B48-802D-7801928AF468}" srcOrd="0" destOrd="0" presId="urn:microsoft.com/office/officeart/2005/8/layout/vList2"/>
    <dgm:cxn modelId="{7F54116C-030C-4CDA-AED4-6512B083DE39}" type="presOf" srcId="{45965DA7-180B-4C1A-A0EF-7945ABB9F4F6}" destId="{360F2770-8C05-4FCB-A5A5-01B1C8AA9F4A}" srcOrd="0" destOrd="0" presId="urn:microsoft.com/office/officeart/2005/8/layout/vList2"/>
    <dgm:cxn modelId="{EFBDC973-D81A-42F5-89A6-EACEA55E4AD6}" type="presOf" srcId="{66098B7C-909D-439F-8520-B436676F2B56}" destId="{3D1F6345-7967-4FB8-B122-72EB43BC630A}" srcOrd="0" destOrd="0" presId="urn:microsoft.com/office/officeart/2005/8/layout/vList2"/>
    <dgm:cxn modelId="{E9797C7A-A538-4256-9716-8DECF47C031C}" type="presOf" srcId="{992D1123-C620-4A0B-834B-3FB84395442E}" destId="{8BF8B06D-B898-4958-AAA4-9F58A4E466AE}" srcOrd="0" destOrd="0" presId="urn:microsoft.com/office/officeart/2005/8/layout/vList2"/>
    <dgm:cxn modelId="{B0E4828E-3186-4FF2-B5B3-A9D9C40C3804}" type="presOf" srcId="{DD1FFA25-3984-4389-99F1-EC67D87588EB}" destId="{5503E5AA-5523-4DC4-B0D6-FF70A953BFAC}" srcOrd="0" destOrd="0" presId="urn:microsoft.com/office/officeart/2005/8/layout/vList2"/>
    <dgm:cxn modelId="{A60AC6CC-06B8-42FC-BE9A-B4CD113FDE4E}" srcId="{992D1123-C620-4A0B-834B-3FB84395442E}" destId="{DD1FFA25-3984-4389-99F1-EC67D87588EB}" srcOrd="0" destOrd="0" parTransId="{DD1936C5-C264-4E34-AE6F-C32D8AD2F07D}" sibTransId="{41181F03-CC60-4E77-91BB-18678F0E42ED}"/>
    <dgm:cxn modelId="{EA2D6273-26CB-4DF4-A63E-A3550661BDBF}" type="presParOf" srcId="{3D1F6345-7967-4FB8-B122-72EB43BC630A}" destId="{8BF8B06D-B898-4958-AAA4-9F58A4E466AE}" srcOrd="0" destOrd="0" presId="urn:microsoft.com/office/officeart/2005/8/layout/vList2"/>
    <dgm:cxn modelId="{596BA176-CA66-4470-BD84-D677349CC866}" type="presParOf" srcId="{3D1F6345-7967-4FB8-B122-72EB43BC630A}" destId="{5503E5AA-5523-4DC4-B0D6-FF70A953BFAC}" srcOrd="1" destOrd="0" presId="urn:microsoft.com/office/officeart/2005/8/layout/vList2"/>
    <dgm:cxn modelId="{C5DAAFD1-CF24-4168-AC87-13309115A349}" type="presParOf" srcId="{3D1F6345-7967-4FB8-B122-72EB43BC630A}" destId="{03325D0E-BA5F-4B48-802D-7801928AF468}" srcOrd="2" destOrd="0" presId="urn:microsoft.com/office/officeart/2005/8/layout/vList2"/>
    <dgm:cxn modelId="{B8AE2221-345A-4D39-9805-290E093E227A}" type="presParOf" srcId="{3D1F6345-7967-4FB8-B122-72EB43BC630A}" destId="{360F2770-8C05-4FCB-A5A5-01B1C8AA9F4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74AA4E-95CB-4EF3-A97F-8A2078C5CA0F}" type="doc">
      <dgm:prSet loTypeId="urn:microsoft.com/office/officeart/2005/8/layout/list1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00AD45C-2FEB-4A61-B0D6-9B488AB8849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gm:t>
    </dgm:pt>
    <dgm:pt modelId="{A4E24011-01E5-4417-A1D9-68FFBEB72B45}" type="parTrans" cxnId="{2A127AAA-1C1D-4066-955D-739FEFA85A03}">
      <dgm:prSet/>
      <dgm:spPr/>
      <dgm:t>
        <a:bodyPr/>
        <a:lstStyle/>
        <a:p>
          <a:endParaRPr lang="ru-RU"/>
        </a:p>
      </dgm:t>
    </dgm:pt>
    <dgm:pt modelId="{AD741262-2AF9-4B40-AF67-2B92221E6A47}" type="sibTrans" cxnId="{2A127AAA-1C1D-4066-955D-739FEFA85A03}">
      <dgm:prSet/>
      <dgm:spPr/>
      <dgm:t>
        <a:bodyPr/>
        <a:lstStyle/>
        <a:p>
          <a:endParaRPr lang="ru-RU"/>
        </a:p>
      </dgm:t>
    </dgm:pt>
    <dgm:pt modelId="{0576B091-F00E-41E1-8DB2-8206D569C9A8}">
      <dgm:prSet phldrT="[Текст]" custT="1"/>
      <dgm:spPr/>
      <dgm:t>
        <a:bodyPr/>
        <a:lstStyle/>
        <a:p>
          <a:pPr marL="0" algn="just">
            <a:spcAft>
              <a:spcPts val="600"/>
            </a:spcAft>
          </a:pPr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Заявка на участие в аукционе по установленной в извещении о проведении аукциона форме с указанием банковских реквизитов счета для возврата задатка.</a:t>
          </a:r>
        </a:p>
      </dgm:t>
    </dgm:pt>
    <dgm:pt modelId="{74083D0E-B28F-4EC7-9E6D-7EA9AA01FCC5}" type="parTrans" cxnId="{2AE047C2-A222-4A65-AE38-2AFA71620FC7}">
      <dgm:prSet/>
      <dgm:spPr/>
      <dgm:t>
        <a:bodyPr/>
        <a:lstStyle/>
        <a:p>
          <a:endParaRPr lang="ru-RU"/>
        </a:p>
      </dgm:t>
    </dgm:pt>
    <dgm:pt modelId="{0E2A8D2B-D80F-4209-AA71-9A4DB6C9E783}" type="sibTrans" cxnId="{2AE047C2-A222-4A65-AE38-2AFA71620FC7}">
      <dgm:prSet/>
      <dgm:spPr/>
      <dgm:t>
        <a:bodyPr/>
        <a:lstStyle/>
        <a:p>
          <a:endParaRPr lang="ru-RU"/>
        </a:p>
      </dgm:t>
    </dgm:pt>
    <dgm:pt modelId="{179FCA3B-6448-4444-96BD-9227759BE36F}">
      <dgm:prSet custT="1"/>
      <dgm:spPr/>
      <dgm:t>
        <a:bodyPr/>
        <a:lstStyle/>
        <a:p>
          <a:pPr marL="0" algn="just">
            <a:spcAft>
              <a:spcPts val="600"/>
            </a:spcAft>
          </a:pPr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Копия документа, удостоверяющего личность заявителя (личность представителя заявителя).</a:t>
          </a:r>
          <a:endParaRPr lang="ru-RU" sz="1600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3C42D2-0C40-490C-BFEB-5B94FF0063C0}" type="parTrans" cxnId="{4B569E96-1ECF-4991-96A3-C9955E174078}">
      <dgm:prSet/>
      <dgm:spPr/>
      <dgm:t>
        <a:bodyPr/>
        <a:lstStyle/>
        <a:p>
          <a:endParaRPr lang="ru-RU"/>
        </a:p>
      </dgm:t>
    </dgm:pt>
    <dgm:pt modelId="{010DCAA9-F0DF-4C95-93C5-73ACFDD833DF}" type="sibTrans" cxnId="{4B569E96-1ECF-4991-96A3-C9955E174078}">
      <dgm:prSet/>
      <dgm:spPr/>
      <dgm:t>
        <a:bodyPr/>
        <a:lstStyle/>
        <a:p>
          <a:endParaRPr lang="ru-RU"/>
        </a:p>
      </dgm:t>
    </dgm:pt>
    <dgm:pt modelId="{1F7164C9-76A6-4AF8-82E6-73DB8B54372D}">
      <dgm:prSet custT="1"/>
      <dgm:spPr/>
      <dgm:t>
        <a:bodyPr/>
        <a:lstStyle/>
        <a:p>
          <a:pPr marL="114300" algn="l">
            <a:spcAft>
              <a:spcPts val="600"/>
            </a:spcAft>
          </a:pPr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Документы, подтверждающие внесение задатка.</a:t>
          </a:r>
        </a:p>
      </dgm:t>
    </dgm:pt>
    <dgm:pt modelId="{18297F07-2016-4906-A732-D0224339D0F9}" type="parTrans" cxnId="{6A48FFED-2012-42CD-9E82-1676D5506635}">
      <dgm:prSet/>
      <dgm:spPr/>
      <dgm:t>
        <a:bodyPr/>
        <a:lstStyle/>
        <a:p>
          <a:endParaRPr lang="ru-RU"/>
        </a:p>
      </dgm:t>
    </dgm:pt>
    <dgm:pt modelId="{C9188ED2-162D-434A-AA4E-D86B5CA809FE}" type="sibTrans" cxnId="{6A48FFED-2012-42CD-9E82-1676D5506635}">
      <dgm:prSet/>
      <dgm:spPr/>
      <dgm:t>
        <a:bodyPr/>
        <a:lstStyle/>
        <a:p>
          <a:endParaRPr lang="ru-RU"/>
        </a:p>
      </dgm:t>
    </dgm:pt>
    <dgm:pt modelId="{807178AC-2FE3-4657-AA9F-FD7313A12EFB}" type="pres">
      <dgm:prSet presAssocID="{6F74AA4E-95CB-4EF3-A97F-8A2078C5CA0F}" presName="linear" presStyleCnt="0">
        <dgm:presLayoutVars>
          <dgm:dir/>
          <dgm:animLvl val="lvl"/>
          <dgm:resizeHandles val="exact"/>
        </dgm:presLayoutVars>
      </dgm:prSet>
      <dgm:spPr/>
    </dgm:pt>
    <dgm:pt modelId="{EFC55025-BA33-4828-9ABD-5083CEFE070F}" type="pres">
      <dgm:prSet presAssocID="{400AD45C-2FEB-4A61-B0D6-9B488AB88498}" presName="parentLin" presStyleCnt="0"/>
      <dgm:spPr/>
    </dgm:pt>
    <dgm:pt modelId="{6958A4B5-F379-4A57-B303-DB2EE5D47B9A}" type="pres">
      <dgm:prSet presAssocID="{400AD45C-2FEB-4A61-B0D6-9B488AB88498}" presName="parentLeftMargin" presStyleLbl="node1" presStyleIdx="0" presStyleCnt="1"/>
      <dgm:spPr/>
    </dgm:pt>
    <dgm:pt modelId="{83252079-BEA7-4E58-8044-9C5AB17C77C5}" type="pres">
      <dgm:prSet presAssocID="{400AD45C-2FEB-4A61-B0D6-9B488AB88498}" presName="parentText" presStyleLbl="node1" presStyleIdx="0" presStyleCnt="1" custScaleX="113146" custScaleY="34882" custLinFactNeighborX="-49785" custLinFactNeighborY="-42889">
        <dgm:presLayoutVars>
          <dgm:chMax val="0"/>
          <dgm:bulletEnabled val="1"/>
        </dgm:presLayoutVars>
      </dgm:prSet>
      <dgm:spPr/>
    </dgm:pt>
    <dgm:pt modelId="{314CD6B2-DCD2-459D-857A-5C4EF074A594}" type="pres">
      <dgm:prSet presAssocID="{400AD45C-2FEB-4A61-B0D6-9B488AB88498}" presName="negativeSpace" presStyleCnt="0"/>
      <dgm:spPr/>
    </dgm:pt>
    <dgm:pt modelId="{31D2B003-1C75-48D2-A11C-CF082DD6876C}" type="pres">
      <dgm:prSet presAssocID="{400AD45C-2FEB-4A61-B0D6-9B488AB88498}" presName="childText" presStyleLbl="conFgAcc1" presStyleIdx="0" presStyleCnt="1" custScaleY="72469">
        <dgm:presLayoutVars>
          <dgm:bulletEnabled val="1"/>
        </dgm:presLayoutVars>
      </dgm:prSet>
      <dgm:spPr/>
    </dgm:pt>
  </dgm:ptLst>
  <dgm:cxnLst>
    <dgm:cxn modelId="{D882A20A-E7F2-4A26-B3D2-C8CE995D54C9}" type="presOf" srcId="{400AD45C-2FEB-4A61-B0D6-9B488AB88498}" destId="{6958A4B5-F379-4A57-B303-DB2EE5D47B9A}" srcOrd="0" destOrd="0" presId="urn:microsoft.com/office/officeart/2005/8/layout/list1"/>
    <dgm:cxn modelId="{A6C03826-05D3-4723-B431-A058D30892B9}" type="presOf" srcId="{1F7164C9-76A6-4AF8-82E6-73DB8B54372D}" destId="{31D2B003-1C75-48D2-A11C-CF082DD6876C}" srcOrd="0" destOrd="2" presId="urn:microsoft.com/office/officeart/2005/8/layout/list1"/>
    <dgm:cxn modelId="{E1A28936-D46F-4807-BBFD-7B4096C684BE}" type="presOf" srcId="{179FCA3B-6448-4444-96BD-9227759BE36F}" destId="{31D2B003-1C75-48D2-A11C-CF082DD6876C}" srcOrd="0" destOrd="1" presId="urn:microsoft.com/office/officeart/2005/8/layout/list1"/>
    <dgm:cxn modelId="{F3CDAD63-7DE8-4432-BFA6-E1BDB3CD737C}" type="presOf" srcId="{400AD45C-2FEB-4A61-B0D6-9B488AB88498}" destId="{83252079-BEA7-4E58-8044-9C5AB17C77C5}" srcOrd="1" destOrd="0" presId="urn:microsoft.com/office/officeart/2005/8/layout/list1"/>
    <dgm:cxn modelId="{4B569E96-1ECF-4991-96A3-C9955E174078}" srcId="{400AD45C-2FEB-4A61-B0D6-9B488AB88498}" destId="{179FCA3B-6448-4444-96BD-9227759BE36F}" srcOrd="1" destOrd="0" parTransId="{F13C42D2-0C40-490C-BFEB-5B94FF0063C0}" sibTransId="{010DCAA9-F0DF-4C95-93C5-73ACFDD833DF}"/>
    <dgm:cxn modelId="{2A127AAA-1C1D-4066-955D-739FEFA85A03}" srcId="{6F74AA4E-95CB-4EF3-A97F-8A2078C5CA0F}" destId="{400AD45C-2FEB-4A61-B0D6-9B488AB88498}" srcOrd="0" destOrd="0" parTransId="{A4E24011-01E5-4417-A1D9-68FFBEB72B45}" sibTransId="{AD741262-2AF9-4B40-AF67-2B92221E6A47}"/>
    <dgm:cxn modelId="{FD51C1B0-897D-43BF-A028-B1E5120B728F}" type="presOf" srcId="{6F74AA4E-95CB-4EF3-A97F-8A2078C5CA0F}" destId="{807178AC-2FE3-4657-AA9F-FD7313A12EFB}" srcOrd="0" destOrd="0" presId="urn:microsoft.com/office/officeart/2005/8/layout/list1"/>
    <dgm:cxn modelId="{2AE047C2-A222-4A65-AE38-2AFA71620FC7}" srcId="{400AD45C-2FEB-4A61-B0D6-9B488AB88498}" destId="{0576B091-F00E-41E1-8DB2-8206D569C9A8}" srcOrd="0" destOrd="0" parTransId="{74083D0E-B28F-4EC7-9E6D-7EA9AA01FCC5}" sibTransId="{0E2A8D2B-D80F-4209-AA71-9A4DB6C9E783}"/>
    <dgm:cxn modelId="{4A42B8E3-2FF1-47CA-B139-38EEA1B3DD3B}" type="presOf" srcId="{0576B091-F00E-41E1-8DB2-8206D569C9A8}" destId="{31D2B003-1C75-48D2-A11C-CF082DD6876C}" srcOrd="0" destOrd="0" presId="urn:microsoft.com/office/officeart/2005/8/layout/list1"/>
    <dgm:cxn modelId="{6A48FFED-2012-42CD-9E82-1676D5506635}" srcId="{400AD45C-2FEB-4A61-B0D6-9B488AB88498}" destId="{1F7164C9-76A6-4AF8-82E6-73DB8B54372D}" srcOrd="2" destOrd="0" parTransId="{18297F07-2016-4906-A732-D0224339D0F9}" sibTransId="{C9188ED2-162D-434A-AA4E-D86B5CA809FE}"/>
    <dgm:cxn modelId="{F45B3678-3422-4BAA-BDD9-2551A3D76C01}" type="presParOf" srcId="{807178AC-2FE3-4657-AA9F-FD7313A12EFB}" destId="{EFC55025-BA33-4828-9ABD-5083CEFE070F}" srcOrd="0" destOrd="0" presId="urn:microsoft.com/office/officeart/2005/8/layout/list1"/>
    <dgm:cxn modelId="{B01C9EF4-C9D0-48C1-80DD-557A3D39E59D}" type="presParOf" srcId="{EFC55025-BA33-4828-9ABD-5083CEFE070F}" destId="{6958A4B5-F379-4A57-B303-DB2EE5D47B9A}" srcOrd="0" destOrd="0" presId="urn:microsoft.com/office/officeart/2005/8/layout/list1"/>
    <dgm:cxn modelId="{D7D52140-8B59-48E9-89DF-1F2BD9A3F1FA}" type="presParOf" srcId="{EFC55025-BA33-4828-9ABD-5083CEFE070F}" destId="{83252079-BEA7-4E58-8044-9C5AB17C77C5}" srcOrd="1" destOrd="0" presId="urn:microsoft.com/office/officeart/2005/8/layout/list1"/>
    <dgm:cxn modelId="{ACD557FF-D6C4-49A3-A2D0-7B901C2923DA}" type="presParOf" srcId="{807178AC-2FE3-4657-AA9F-FD7313A12EFB}" destId="{314CD6B2-DCD2-459D-857A-5C4EF074A594}" srcOrd="1" destOrd="0" presId="urn:microsoft.com/office/officeart/2005/8/layout/list1"/>
    <dgm:cxn modelId="{21241C8A-F90A-4F5C-B852-D48810555992}" type="presParOf" srcId="{807178AC-2FE3-4657-AA9F-FD7313A12EFB}" destId="{31D2B003-1C75-48D2-A11C-CF082DD6876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B0A75A-CE23-4C5D-90C4-B26109034015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95084934-030D-4607-AE9A-A0ECC5ED7CD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5</a:t>
          </a:r>
          <a:endParaRPr lang="ru-RU" sz="28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0AB431-F1FC-4BCD-9A11-3010C74A8F9F}" type="parTrans" cxnId="{EBF3E02B-9F30-41D8-B8CA-A56CE2CF7D87}">
      <dgm:prSet/>
      <dgm:spPr/>
      <dgm:t>
        <a:bodyPr/>
        <a:lstStyle/>
        <a:p>
          <a:endParaRPr lang="ru-RU"/>
        </a:p>
      </dgm:t>
    </dgm:pt>
    <dgm:pt modelId="{376567F2-A01B-4F5B-A31E-AEF8BC758C29}" type="sibTrans" cxnId="{EBF3E02B-9F30-41D8-B8CA-A56CE2CF7D87}">
      <dgm:prSet/>
      <dgm:spPr/>
      <dgm:t>
        <a:bodyPr/>
        <a:lstStyle/>
        <a:p>
          <a:endParaRPr lang="ru-RU"/>
        </a:p>
      </dgm:t>
    </dgm:pt>
    <dgm:pt modelId="{5CC2F55C-2B2E-4DA3-9213-AD1EB87A192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Заключение договора с инвестором</a:t>
          </a:r>
        </a:p>
      </dgm:t>
    </dgm:pt>
    <dgm:pt modelId="{EC4CFFDF-EF8E-4885-B760-0565B066F109}" type="parTrans" cxnId="{2925C8A8-A0B1-44D8-8A23-5AE4EF4D56AB}">
      <dgm:prSet/>
      <dgm:spPr/>
      <dgm:t>
        <a:bodyPr/>
        <a:lstStyle/>
        <a:p>
          <a:endParaRPr lang="ru-RU"/>
        </a:p>
      </dgm:t>
    </dgm:pt>
    <dgm:pt modelId="{E30A95DD-0CBD-4350-9884-04DE49D51F3B}" type="sibTrans" cxnId="{2925C8A8-A0B1-44D8-8A23-5AE4EF4D56AB}">
      <dgm:prSet/>
      <dgm:spPr/>
      <dgm:t>
        <a:bodyPr/>
        <a:lstStyle/>
        <a:p>
          <a:endParaRPr lang="ru-RU"/>
        </a:p>
      </dgm:t>
    </dgm:pt>
    <dgm:pt modelId="{D4DECD6B-1BD5-4D05-81B4-CBDE34F7EF19}" type="pres">
      <dgm:prSet presAssocID="{2EB0A75A-CE23-4C5D-90C4-B26109034015}" presName="CompostProcess" presStyleCnt="0">
        <dgm:presLayoutVars>
          <dgm:dir/>
          <dgm:resizeHandles val="exact"/>
        </dgm:presLayoutVars>
      </dgm:prSet>
      <dgm:spPr/>
    </dgm:pt>
    <dgm:pt modelId="{608AF7A6-9756-42BC-B0D8-5124A3243E08}" type="pres">
      <dgm:prSet presAssocID="{2EB0A75A-CE23-4C5D-90C4-B26109034015}" presName="arrow" presStyleLbl="bgShp" presStyleIdx="0" presStyleCnt="1" custScaleX="117647"/>
      <dgm:spPr/>
    </dgm:pt>
    <dgm:pt modelId="{5B349811-AB21-459D-BFCB-683E2DD99BF1}" type="pres">
      <dgm:prSet presAssocID="{2EB0A75A-CE23-4C5D-90C4-B26109034015}" presName="linearProcess" presStyleCnt="0"/>
      <dgm:spPr/>
    </dgm:pt>
    <dgm:pt modelId="{02A7B175-E921-4A91-BC16-F41184B35084}" type="pres">
      <dgm:prSet presAssocID="{95084934-030D-4607-AE9A-A0ECC5ED7CD8}" presName="textNode" presStyleLbl="node1" presStyleIdx="0" presStyleCnt="2" custScaleX="49840" custScaleY="67074" custLinFactNeighborX="-70360" custLinFactNeighborY="825">
        <dgm:presLayoutVars>
          <dgm:bulletEnabled val="1"/>
        </dgm:presLayoutVars>
      </dgm:prSet>
      <dgm:spPr/>
    </dgm:pt>
    <dgm:pt modelId="{8F38BB37-F202-4A53-A62E-021FAE5286A4}" type="pres">
      <dgm:prSet presAssocID="{376567F2-A01B-4F5B-A31E-AEF8BC758C29}" presName="sibTrans" presStyleCnt="0"/>
      <dgm:spPr/>
    </dgm:pt>
    <dgm:pt modelId="{B13B9016-3BFF-480E-A9BC-E7C1AEA9902C}" type="pres">
      <dgm:prSet presAssocID="{5CC2F55C-2B2E-4DA3-9213-AD1EB87A1924}" presName="textNode" presStyleLbl="node1" presStyleIdx="1" presStyleCnt="2" custScaleX="137368" custScaleY="193207" custLinFactNeighborX="-7368" custLinFactNeighborY="0">
        <dgm:presLayoutVars>
          <dgm:bulletEnabled val="1"/>
        </dgm:presLayoutVars>
      </dgm:prSet>
      <dgm:spPr/>
    </dgm:pt>
  </dgm:ptLst>
  <dgm:cxnLst>
    <dgm:cxn modelId="{DDD03325-89EC-45DF-A76D-7216D042F0BC}" type="presOf" srcId="{2EB0A75A-CE23-4C5D-90C4-B26109034015}" destId="{D4DECD6B-1BD5-4D05-81B4-CBDE34F7EF19}" srcOrd="0" destOrd="0" presId="urn:microsoft.com/office/officeart/2005/8/layout/hProcess9"/>
    <dgm:cxn modelId="{EBF3E02B-9F30-41D8-B8CA-A56CE2CF7D87}" srcId="{2EB0A75A-CE23-4C5D-90C4-B26109034015}" destId="{95084934-030D-4607-AE9A-A0ECC5ED7CD8}" srcOrd="0" destOrd="0" parTransId="{FC0AB431-F1FC-4BCD-9A11-3010C74A8F9F}" sibTransId="{376567F2-A01B-4F5B-A31E-AEF8BC758C29}"/>
    <dgm:cxn modelId="{2925C8A8-A0B1-44D8-8A23-5AE4EF4D56AB}" srcId="{2EB0A75A-CE23-4C5D-90C4-B26109034015}" destId="{5CC2F55C-2B2E-4DA3-9213-AD1EB87A1924}" srcOrd="1" destOrd="0" parTransId="{EC4CFFDF-EF8E-4885-B760-0565B066F109}" sibTransId="{E30A95DD-0CBD-4350-9884-04DE49D51F3B}"/>
    <dgm:cxn modelId="{9E6C23B2-1D92-4F7C-809D-80689B2FD27E}" type="presOf" srcId="{95084934-030D-4607-AE9A-A0ECC5ED7CD8}" destId="{02A7B175-E921-4A91-BC16-F41184B35084}" srcOrd="0" destOrd="0" presId="urn:microsoft.com/office/officeart/2005/8/layout/hProcess9"/>
    <dgm:cxn modelId="{5BEF49CC-417E-42A9-8430-F9251B7061C9}" type="presOf" srcId="{5CC2F55C-2B2E-4DA3-9213-AD1EB87A1924}" destId="{B13B9016-3BFF-480E-A9BC-E7C1AEA9902C}" srcOrd="0" destOrd="0" presId="urn:microsoft.com/office/officeart/2005/8/layout/hProcess9"/>
    <dgm:cxn modelId="{CE1AF355-E12E-4D37-B3A9-A7EA1022296E}" type="presParOf" srcId="{D4DECD6B-1BD5-4D05-81B4-CBDE34F7EF19}" destId="{608AF7A6-9756-42BC-B0D8-5124A3243E08}" srcOrd="0" destOrd="0" presId="urn:microsoft.com/office/officeart/2005/8/layout/hProcess9"/>
    <dgm:cxn modelId="{DD83CD7A-2D05-4880-89CC-F524C38EE692}" type="presParOf" srcId="{D4DECD6B-1BD5-4D05-81B4-CBDE34F7EF19}" destId="{5B349811-AB21-459D-BFCB-683E2DD99BF1}" srcOrd="1" destOrd="0" presId="urn:microsoft.com/office/officeart/2005/8/layout/hProcess9"/>
    <dgm:cxn modelId="{068E72C3-A2FC-41F6-AD00-1860BB2C49B6}" type="presParOf" srcId="{5B349811-AB21-459D-BFCB-683E2DD99BF1}" destId="{02A7B175-E921-4A91-BC16-F41184B35084}" srcOrd="0" destOrd="0" presId="urn:microsoft.com/office/officeart/2005/8/layout/hProcess9"/>
    <dgm:cxn modelId="{46103817-77DB-40CF-81E4-E30FE16EC60C}" type="presParOf" srcId="{5B349811-AB21-459D-BFCB-683E2DD99BF1}" destId="{8F38BB37-F202-4A53-A62E-021FAE5286A4}" srcOrd="1" destOrd="0" presId="urn:microsoft.com/office/officeart/2005/8/layout/hProcess9"/>
    <dgm:cxn modelId="{27086406-4955-4CDF-B84E-356B4B8E262D}" type="presParOf" srcId="{5B349811-AB21-459D-BFCB-683E2DD99BF1}" destId="{B13B9016-3BFF-480E-A9BC-E7C1AEA9902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098B7C-909D-439F-8520-B436676F2B5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2D1123-C620-4A0B-834B-3FB84395442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gm:t>
    </dgm:pt>
    <dgm:pt modelId="{9FEB9F0B-1222-43F8-9EC4-4D2DF23B10E5}" type="parTrans" cxnId="{522E800C-ADF5-4F44-93BD-B246AAB5DC2D}">
      <dgm:prSet/>
      <dgm:spPr/>
      <dgm:t>
        <a:bodyPr/>
        <a:lstStyle/>
        <a:p>
          <a:endParaRPr lang="ru-RU"/>
        </a:p>
      </dgm:t>
    </dgm:pt>
    <dgm:pt modelId="{D92B979B-CD54-4812-909D-6C7E16307BF4}" type="sibTrans" cxnId="{522E800C-ADF5-4F44-93BD-B246AAB5DC2D}">
      <dgm:prSet/>
      <dgm:spPr/>
      <dgm:t>
        <a:bodyPr/>
        <a:lstStyle/>
        <a:p>
          <a:endParaRPr lang="ru-RU"/>
        </a:p>
      </dgm:t>
    </dgm:pt>
    <dgm:pt modelId="{DD1FFA25-3984-4389-99F1-EC67D87588EB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7 рабочих дней</a:t>
          </a:r>
        </a:p>
      </dgm:t>
    </dgm:pt>
    <dgm:pt modelId="{DD1936C5-C264-4E34-AE6F-C32D8AD2F07D}" type="parTrans" cxnId="{A60AC6CC-06B8-42FC-BE9A-B4CD113FDE4E}">
      <dgm:prSet/>
      <dgm:spPr/>
      <dgm:t>
        <a:bodyPr/>
        <a:lstStyle/>
        <a:p>
          <a:endParaRPr lang="ru-RU"/>
        </a:p>
      </dgm:t>
    </dgm:pt>
    <dgm:pt modelId="{41181F03-CC60-4E77-91BB-18678F0E42ED}" type="sibTrans" cxnId="{A60AC6CC-06B8-42FC-BE9A-B4CD113FDE4E}">
      <dgm:prSet/>
      <dgm:spPr/>
      <dgm:t>
        <a:bodyPr/>
        <a:lstStyle/>
        <a:p>
          <a:endParaRPr lang="ru-RU"/>
        </a:p>
      </dgm:t>
    </dgm:pt>
    <dgm:pt modelId="{84D5740B-C7C7-4399-B5DE-8504EE173AF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</a:t>
          </a:r>
          <a:r>
            <a:rPr lang="ru-RU" sz="1800" dirty="0">
              <a:solidFill>
                <a:srgbClr val="002060"/>
              </a:solidFill>
            </a:rPr>
            <a:t> </a:t>
          </a: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</a:t>
          </a:r>
        </a:p>
      </dgm:t>
    </dgm:pt>
    <dgm:pt modelId="{88A4FAF0-7D4B-4E1B-9A20-8A3DBCBA18EA}" type="parTrans" cxnId="{91606B06-72CF-4ADF-B2EA-8DD8C009F619}">
      <dgm:prSet/>
      <dgm:spPr/>
      <dgm:t>
        <a:bodyPr/>
        <a:lstStyle/>
        <a:p>
          <a:endParaRPr lang="ru-RU"/>
        </a:p>
      </dgm:t>
    </dgm:pt>
    <dgm:pt modelId="{CCF77A5A-4973-407E-A337-54C83C28EE1F}" type="sibTrans" cxnId="{91606B06-72CF-4ADF-B2EA-8DD8C009F619}">
      <dgm:prSet/>
      <dgm:spPr/>
      <dgm:t>
        <a:bodyPr/>
        <a:lstStyle/>
        <a:p>
          <a:endParaRPr lang="ru-RU"/>
        </a:p>
      </dgm:t>
    </dgm:pt>
    <dgm:pt modelId="{45965DA7-180B-4C1A-A0EF-7945ABB9F4F6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 рабочих дней</a:t>
          </a:r>
        </a:p>
      </dgm:t>
    </dgm:pt>
    <dgm:pt modelId="{3DCDF7EE-AEDE-478A-AABD-15F0B9D450DF}" type="parTrans" cxnId="{E7ED640B-2766-4BCC-AC6B-989C014F6AD8}">
      <dgm:prSet/>
      <dgm:spPr/>
      <dgm:t>
        <a:bodyPr/>
        <a:lstStyle/>
        <a:p>
          <a:endParaRPr lang="ru-RU"/>
        </a:p>
      </dgm:t>
    </dgm:pt>
    <dgm:pt modelId="{DA7B61BC-8848-456F-A185-3D4F691360C6}" type="sibTrans" cxnId="{E7ED640B-2766-4BCC-AC6B-989C014F6AD8}">
      <dgm:prSet/>
      <dgm:spPr/>
      <dgm:t>
        <a:bodyPr/>
        <a:lstStyle/>
        <a:p>
          <a:endParaRPr lang="ru-RU"/>
        </a:p>
      </dgm:t>
    </dgm:pt>
    <dgm:pt modelId="{3D1F6345-7967-4FB8-B122-72EB43BC630A}" type="pres">
      <dgm:prSet presAssocID="{66098B7C-909D-439F-8520-B436676F2B56}" presName="linear" presStyleCnt="0">
        <dgm:presLayoutVars>
          <dgm:animLvl val="lvl"/>
          <dgm:resizeHandles val="exact"/>
        </dgm:presLayoutVars>
      </dgm:prSet>
      <dgm:spPr/>
    </dgm:pt>
    <dgm:pt modelId="{8BF8B06D-B898-4958-AAA4-9F58A4E466AE}" type="pres">
      <dgm:prSet presAssocID="{992D1123-C620-4A0B-834B-3FB84395442E}" presName="parentText" presStyleLbl="node1" presStyleIdx="0" presStyleCnt="2" custScaleY="123521">
        <dgm:presLayoutVars>
          <dgm:chMax val="0"/>
          <dgm:bulletEnabled val="1"/>
        </dgm:presLayoutVars>
      </dgm:prSet>
      <dgm:spPr/>
    </dgm:pt>
    <dgm:pt modelId="{5503E5AA-5523-4DC4-B0D6-FF70A953BFAC}" type="pres">
      <dgm:prSet presAssocID="{992D1123-C620-4A0B-834B-3FB84395442E}" presName="childText" presStyleLbl="revTx" presStyleIdx="0" presStyleCnt="2" custScaleY="98814">
        <dgm:presLayoutVars>
          <dgm:bulletEnabled val="1"/>
        </dgm:presLayoutVars>
      </dgm:prSet>
      <dgm:spPr/>
    </dgm:pt>
    <dgm:pt modelId="{03325D0E-BA5F-4B48-802D-7801928AF468}" type="pres">
      <dgm:prSet presAssocID="{84D5740B-C7C7-4399-B5DE-8504EE173AF4}" presName="parentText" presStyleLbl="node1" presStyleIdx="1" presStyleCnt="2" custScaleY="133814">
        <dgm:presLayoutVars>
          <dgm:chMax val="0"/>
          <dgm:bulletEnabled val="1"/>
        </dgm:presLayoutVars>
      </dgm:prSet>
      <dgm:spPr/>
    </dgm:pt>
    <dgm:pt modelId="{360F2770-8C05-4FCB-A5A5-01B1C8AA9F4A}" type="pres">
      <dgm:prSet presAssocID="{84D5740B-C7C7-4399-B5DE-8504EE173AF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1606B06-72CF-4ADF-B2EA-8DD8C009F619}" srcId="{66098B7C-909D-439F-8520-B436676F2B56}" destId="{84D5740B-C7C7-4399-B5DE-8504EE173AF4}" srcOrd="1" destOrd="0" parTransId="{88A4FAF0-7D4B-4E1B-9A20-8A3DBCBA18EA}" sibTransId="{CCF77A5A-4973-407E-A337-54C83C28EE1F}"/>
    <dgm:cxn modelId="{E7ED640B-2766-4BCC-AC6B-989C014F6AD8}" srcId="{84D5740B-C7C7-4399-B5DE-8504EE173AF4}" destId="{45965DA7-180B-4C1A-A0EF-7945ABB9F4F6}" srcOrd="0" destOrd="0" parTransId="{3DCDF7EE-AEDE-478A-AABD-15F0B9D450DF}" sibTransId="{DA7B61BC-8848-456F-A185-3D4F691360C6}"/>
    <dgm:cxn modelId="{522E800C-ADF5-4F44-93BD-B246AAB5DC2D}" srcId="{66098B7C-909D-439F-8520-B436676F2B56}" destId="{992D1123-C620-4A0B-834B-3FB84395442E}" srcOrd="0" destOrd="0" parTransId="{9FEB9F0B-1222-43F8-9EC4-4D2DF23B10E5}" sibTransId="{D92B979B-CD54-4812-909D-6C7E16307BF4}"/>
    <dgm:cxn modelId="{3E0ECA59-995B-412A-AAC4-36E7841E9570}" type="presOf" srcId="{992D1123-C620-4A0B-834B-3FB84395442E}" destId="{8BF8B06D-B898-4958-AAA4-9F58A4E466AE}" srcOrd="0" destOrd="0" presId="urn:microsoft.com/office/officeart/2005/8/layout/vList2"/>
    <dgm:cxn modelId="{5B16DF9A-5A75-409B-AD02-AADF387913DA}" type="presOf" srcId="{84D5740B-C7C7-4399-B5DE-8504EE173AF4}" destId="{03325D0E-BA5F-4B48-802D-7801928AF468}" srcOrd="0" destOrd="0" presId="urn:microsoft.com/office/officeart/2005/8/layout/vList2"/>
    <dgm:cxn modelId="{A2D733A4-A56D-47C8-B696-9E1A5D312C39}" type="presOf" srcId="{66098B7C-909D-439F-8520-B436676F2B56}" destId="{3D1F6345-7967-4FB8-B122-72EB43BC630A}" srcOrd="0" destOrd="0" presId="urn:microsoft.com/office/officeart/2005/8/layout/vList2"/>
    <dgm:cxn modelId="{41DCBDB2-90F3-49CF-94D7-7A98C16DFC1B}" type="presOf" srcId="{45965DA7-180B-4C1A-A0EF-7945ABB9F4F6}" destId="{360F2770-8C05-4FCB-A5A5-01B1C8AA9F4A}" srcOrd="0" destOrd="0" presId="urn:microsoft.com/office/officeart/2005/8/layout/vList2"/>
    <dgm:cxn modelId="{A60AC6CC-06B8-42FC-BE9A-B4CD113FDE4E}" srcId="{992D1123-C620-4A0B-834B-3FB84395442E}" destId="{DD1FFA25-3984-4389-99F1-EC67D87588EB}" srcOrd="0" destOrd="0" parTransId="{DD1936C5-C264-4E34-AE6F-C32D8AD2F07D}" sibTransId="{41181F03-CC60-4E77-91BB-18678F0E42ED}"/>
    <dgm:cxn modelId="{248357DE-EDB0-402F-A943-1EB7A7E8E3D3}" type="presOf" srcId="{DD1FFA25-3984-4389-99F1-EC67D87588EB}" destId="{5503E5AA-5523-4DC4-B0D6-FF70A953BFAC}" srcOrd="0" destOrd="0" presId="urn:microsoft.com/office/officeart/2005/8/layout/vList2"/>
    <dgm:cxn modelId="{177BF9D7-91E9-48E4-B60A-288F9C1A9AC9}" type="presParOf" srcId="{3D1F6345-7967-4FB8-B122-72EB43BC630A}" destId="{8BF8B06D-B898-4958-AAA4-9F58A4E466AE}" srcOrd="0" destOrd="0" presId="urn:microsoft.com/office/officeart/2005/8/layout/vList2"/>
    <dgm:cxn modelId="{32A8A68B-B699-4A31-A4D1-FA7653DFFFB6}" type="presParOf" srcId="{3D1F6345-7967-4FB8-B122-72EB43BC630A}" destId="{5503E5AA-5523-4DC4-B0D6-FF70A953BFAC}" srcOrd="1" destOrd="0" presId="urn:microsoft.com/office/officeart/2005/8/layout/vList2"/>
    <dgm:cxn modelId="{C04E31A9-0394-492E-953B-1D32F7F346EF}" type="presParOf" srcId="{3D1F6345-7967-4FB8-B122-72EB43BC630A}" destId="{03325D0E-BA5F-4B48-802D-7801928AF468}" srcOrd="2" destOrd="0" presId="urn:microsoft.com/office/officeart/2005/8/layout/vList2"/>
    <dgm:cxn modelId="{EEEF7025-43E9-4388-AD6C-958E9C6C00A6}" type="presParOf" srcId="{3D1F6345-7967-4FB8-B122-72EB43BC630A}" destId="{360F2770-8C05-4FCB-A5A5-01B1C8AA9F4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F74AA4E-95CB-4EF3-A97F-8A2078C5CA0F}" type="doc">
      <dgm:prSet loTypeId="urn:microsoft.com/office/officeart/2005/8/layout/list1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00AD45C-2FEB-4A61-B0D6-9B488AB8849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gm:t>
    </dgm:pt>
    <dgm:pt modelId="{A4E24011-01E5-4417-A1D9-68FFBEB72B45}" type="parTrans" cxnId="{2A127AAA-1C1D-4066-955D-739FEFA85A03}">
      <dgm:prSet/>
      <dgm:spPr/>
      <dgm:t>
        <a:bodyPr/>
        <a:lstStyle/>
        <a:p>
          <a:endParaRPr lang="ru-RU"/>
        </a:p>
      </dgm:t>
    </dgm:pt>
    <dgm:pt modelId="{AD741262-2AF9-4B40-AF67-2B92221E6A47}" type="sibTrans" cxnId="{2A127AAA-1C1D-4066-955D-739FEFA85A03}">
      <dgm:prSet/>
      <dgm:spPr/>
      <dgm:t>
        <a:bodyPr/>
        <a:lstStyle/>
        <a:p>
          <a:endParaRPr lang="ru-RU"/>
        </a:p>
      </dgm:t>
    </dgm:pt>
    <dgm:pt modelId="{0576B091-F00E-41E1-8DB2-8206D569C9A8}">
      <dgm:prSet phldrT="[Текст]" custT="1"/>
      <dgm:spPr/>
      <dgm:t>
        <a:bodyPr/>
        <a:lstStyle/>
        <a:p>
          <a:pPr marL="0" algn="just">
            <a:spcAft>
              <a:spcPts val="600"/>
            </a:spcAft>
          </a:pPr>
          <a:r>
            <a: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Заявка на участие в аукционе по установленной в извещении о проведении аукциона форме с указанием банковских реквизитов счета для возврата задатка.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4083D0E-B28F-4EC7-9E6D-7EA9AA01FCC5}" type="parTrans" cxnId="{2AE047C2-A222-4A65-AE38-2AFA71620FC7}">
      <dgm:prSet/>
      <dgm:spPr/>
      <dgm:t>
        <a:bodyPr/>
        <a:lstStyle/>
        <a:p>
          <a:endParaRPr lang="ru-RU"/>
        </a:p>
      </dgm:t>
    </dgm:pt>
    <dgm:pt modelId="{0E2A8D2B-D80F-4209-AA71-9A4DB6C9E783}" type="sibTrans" cxnId="{2AE047C2-A222-4A65-AE38-2AFA71620FC7}">
      <dgm:prSet/>
      <dgm:spPr/>
      <dgm:t>
        <a:bodyPr/>
        <a:lstStyle/>
        <a:p>
          <a:endParaRPr lang="ru-RU"/>
        </a:p>
      </dgm:t>
    </dgm:pt>
    <dgm:pt modelId="{4F406223-ED09-488D-BC20-4E1A04A44969}">
      <dgm:prSet custT="1"/>
      <dgm:spPr/>
      <dgm:t>
        <a:bodyPr/>
        <a:lstStyle/>
        <a:p>
          <a:pPr marL="0" algn="just">
            <a:spcAft>
              <a:spcPts val="600"/>
            </a:spcAft>
          </a:pPr>
          <a:r>
            <a: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Документы, подтверждающие внесение задатка.</a:t>
          </a:r>
        </a:p>
      </dgm:t>
    </dgm:pt>
    <dgm:pt modelId="{1DDB1DE4-3DBB-48A5-BC83-D5B1A83A051E}" type="parTrans" cxnId="{83B38F7A-125F-4F51-AEAE-3A6C5A50C7A0}">
      <dgm:prSet/>
      <dgm:spPr/>
      <dgm:t>
        <a:bodyPr/>
        <a:lstStyle/>
        <a:p>
          <a:endParaRPr lang="ru-RU"/>
        </a:p>
      </dgm:t>
    </dgm:pt>
    <dgm:pt modelId="{6F72FC8D-0CCB-48A5-935D-05012A618C08}" type="sibTrans" cxnId="{83B38F7A-125F-4F51-AEAE-3A6C5A50C7A0}">
      <dgm:prSet/>
      <dgm:spPr/>
      <dgm:t>
        <a:bodyPr/>
        <a:lstStyle/>
        <a:p>
          <a:endParaRPr lang="ru-RU"/>
        </a:p>
      </dgm:t>
    </dgm:pt>
    <dgm:pt modelId="{DE066CED-ABBB-49C1-B84B-9D2250D9FE01}">
      <dgm:prSet custT="1"/>
      <dgm:spPr/>
      <dgm:t>
        <a:bodyPr/>
        <a:lstStyle/>
        <a:p>
          <a:pPr marL="0" algn="just">
            <a:spcAft>
              <a:spcPts val="600"/>
            </a:spcAft>
          </a:pPr>
          <a:r>
            <a: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Протокол о результатах аукциона.</a:t>
          </a:r>
        </a:p>
      </dgm:t>
    </dgm:pt>
    <dgm:pt modelId="{8F84EAB9-4923-421E-8408-0CC906B07D15}" type="parTrans" cxnId="{9969F15C-7978-4DFE-8CBC-0FDA8570BDD7}">
      <dgm:prSet/>
      <dgm:spPr/>
      <dgm:t>
        <a:bodyPr/>
        <a:lstStyle/>
        <a:p>
          <a:endParaRPr lang="ru-RU"/>
        </a:p>
      </dgm:t>
    </dgm:pt>
    <dgm:pt modelId="{E1C6D400-8277-48D5-8D8B-FCAD5FF5ED13}" type="sibTrans" cxnId="{9969F15C-7978-4DFE-8CBC-0FDA8570BDD7}">
      <dgm:prSet/>
      <dgm:spPr/>
      <dgm:t>
        <a:bodyPr/>
        <a:lstStyle/>
        <a:p>
          <a:endParaRPr lang="ru-RU"/>
        </a:p>
      </dgm:t>
    </dgm:pt>
    <dgm:pt modelId="{807178AC-2FE3-4657-AA9F-FD7313A12EFB}" type="pres">
      <dgm:prSet presAssocID="{6F74AA4E-95CB-4EF3-A97F-8A2078C5CA0F}" presName="linear" presStyleCnt="0">
        <dgm:presLayoutVars>
          <dgm:dir/>
          <dgm:animLvl val="lvl"/>
          <dgm:resizeHandles val="exact"/>
        </dgm:presLayoutVars>
      </dgm:prSet>
      <dgm:spPr/>
    </dgm:pt>
    <dgm:pt modelId="{EFC55025-BA33-4828-9ABD-5083CEFE070F}" type="pres">
      <dgm:prSet presAssocID="{400AD45C-2FEB-4A61-B0D6-9B488AB88498}" presName="parentLin" presStyleCnt="0"/>
      <dgm:spPr/>
    </dgm:pt>
    <dgm:pt modelId="{6958A4B5-F379-4A57-B303-DB2EE5D47B9A}" type="pres">
      <dgm:prSet presAssocID="{400AD45C-2FEB-4A61-B0D6-9B488AB88498}" presName="parentLeftMargin" presStyleLbl="node1" presStyleIdx="0" presStyleCnt="1"/>
      <dgm:spPr/>
    </dgm:pt>
    <dgm:pt modelId="{83252079-BEA7-4E58-8044-9C5AB17C77C5}" type="pres">
      <dgm:prSet presAssocID="{400AD45C-2FEB-4A61-B0D6-9B488AB88498}" presName="parentText" presStyleLbl="node1" presStyleIdx="0" presStyleCnt="1" custScaleX="113146" custScaleY="600317" custLinFactNeighborX="-49785" custLinFactNeighborY="-36854">
        <dgm:presLayoutVars>
          <dgm:chMax val="0"/>
          <dgm:bulletEnabled val="1"/>
        </dgm:presLayoutVars>
      </dgm:prSet>
      <dgm:spPr/>
    </dgm:pt>
    <dgm:pt modelId="{314CD6B2-DCD2-459D-857A-5C4EF074A594}" type="pres">
      <dgm:prSet presAssocID="{400AD45C-2FEB-4A61-B0D6-9B488AB88498}" presName="negativeSpace" presStyleCnt="0"/>
      <dgm:spPr/>
    </dgm:pt>
    <dgm:pt modelId="{31D2B003-1C75-48D2-A11C-CF082DD6876C}" type="pres">
      <dgm:prSet presAssocID="{400AD45C-2FEB-4A61-B0D6-9B488AB88498}" presName="childText" presStyleLbl="conFgAcc1" presStyleIdx="0" presStyleCnt="1" custScaleY="151420" custLinFactY="-12234" custLinFactNeighborY="-100000">
        <dgm:presLayoutVars>
          <dgm:bulletEnabled val="1"/>
        </dgm:presLayoutVars>
      </dgm:prSet>
      <dgm:spPr/>
    </dgm:pt>
  </dgm:ptLst>
  <dgm:cxnLst>
    <dgm:cxn modelId="{41ECF20B-2F3F-4574-8463-9DAEB5419353}" type="presOf" srcId="{6F74AA4E-95CB-4EF3-A97F-8A2078C5CA0F}" destId="{807178AC-2FE3-4657-AA9F-FD7313A12EFB}" srcOrd="0" destOrd="0" presId="urn:microsoft.com/office/officeart/2005/8/layout/list1"/>
    <dgm:cxn modelId="{9969F15C-7978-4DFE-8CBC-0FDA8570BDD7}" srcId="{400AD45C-2FEB-4A61-B0D6-9B488AB88498}" destId="{DE066CED-ABBB-49C1-B84B-9D2250D9FE01}" srcOrd="2" destOrd="0" parTransId="{8F84EAB9-4923-421E-8408-0CC906B07D15}" sibTransId="{E1C6D400-8277-48D5-8D8B-FCAD5FF5ED13}"/>
    <dgm:cxn modelId="{6A310864-8F2B-4E0C-9DBE-0ECD2C630F11}" type="presOf" srcId="{0576B091-F00E-41E1-8DB2-8206D569C9A8}" destId="{31D2B003-1C75-48D2-A11C-CF082DD6876C}" srcOrd="0" destOrd="0" presId="urn:microsoft.com/office/officeart/2005/8/layout/list1"/>
    <dgm:cxn modelId="{83B38F7A-125F-4F51-AEAE-3A6C5A50C7A0}" srcId="{400AD45C-2FEB-4A61-B0D6-9B488AB88498}" destId="{4F406223-ED09-488D-BC20-4E1A04A44969}" srcOrd="1" destOrd="0" parTransId="{1DDB1DE4-3DBB-48A5-BC83-D5B1A83A051E}" sibTransId="{6F72FC8D-0CCB-48A5-935D-05012A618C08}"/>
    <dgm:cxn modelId="{A3EDEE87-0A43-4BA7-9640-B67AF5B9AFBE}" type="presOf" srcId="{400AD45C-2FEB-4A61-B0D6-9B488AB88498}" destId="{6958A4B5-F379-4A57-B303-DB2EE5D47B9A}" srcOrd="0" destOrd="0" presId="urn:microsoft.com/office/officeart/2005/8/layout/list1"/>
    <dgm:cxn modelId="{2A127AAA-1C1D-4066-955D-739FEFA85A03}" srcId="{6F74AA4E-95CB-4EF3-A97F-8A2078C5CA0F}" destId="{400AD45C-2FEB-4A61-B0D6-9B488AB88498}" srcOrd="0" destOrd="0" parTransId="{A4E24011-01E5-4417-A1D9-68FFBEB72B45}" sibTransId="{AD741262-2AF9-4B40-AF67-2B92221E6A47}"/>
    <dgm:cxn modelId="{8497ABAB-BF37-4884-8659-24E663370C60}" type="presOf" srcId="{4F406223-ED09-488D-BC20-4E1A04A44969}" destId="{31D2B003-1C75-48D2-A11C-CF082DD6876C}" srcOrd="0" destOrd="1" presId="urn:microsoft.com/office/officeart/2005/8/layout/list1"/>
    <dgm:cxn modelId="{2AE047C2-A222-4A65-AE38-2AFA71620FC7}" srcId="{400AD45C-2FEB-4A61-B0D6-9B488AB88498}" destId="{0576B091-F00E-41E1-8DB2-8206D569C9A8}" srcOrd="0" destOrd="0" parTransId="{74083D0E-B28F-4EC7-9E6D-7EA9AA01FCC5}" sibTransId="{0E2A8D2B-D80F-4209-AA71-9A4DB6C9E783}"/>
    <dgm:cxn modelId="{2514A9CB-7143-4D21-880B-B5A29846ADDE}" type="presOf" srcId="{400AD45C-2FEB-4A61-B0D6-9B488AB88498}" destId="{83252079-BEA7-4E58-8044-9C5AB17C77C5}" srcOrd="1" destOrd="0" presId="urn:microsoft.com/office/officeart/2005/8/layout/list1"/>
    <dgm:cxn modelId="{95DF72D0-F38F-4361-AC30-38BB704E7719}" type="presOf" srcId="{DE066CED-ABBB-49C1-B84B-9D2250D9FE01}" destId="{31D2B003-1C75-48D2-A11C-CF082DD6876C}" srcOrd="0" destOrd="2" presId="urn:microsoft.com/office/officeart/2005/8/layout/list1"/>
    <dgm:cxn modelId="{F7769B0D-0779-4ADE-943E-2936E7079337}" type="presParOf" srcId="{807178AC-2FE3-4657-AA9F-FD7313A12EFB}" destId="{EFC55025-BA33-4828-9ABD-5083CEFE070F}" srcOrd="0" destOrd="0" presId="urn:microsoft.com/office/officeart/2005/8/layout/list1"/>
    <dgm:cxn modelId="{81DF0041-E2E6-4592-AEA7-500FC38DB32C}" type="presParOf" srcId="{EFC55025-BA33-4828-9ABD-5083CEFE070F}" destId="{6958A4B5-F379-4A57-B303-DB2EE5D47B9A}" srcOrd="0" destOrd="0" presId="urn:microsoft.com/office/officeart/2005/8/layout/list1"/>
    <dgm:cxn modelId="{52C3A5AA-50D2-4BA9-8D25-703500DA01B8}" type="presParOf" srcId="{EFC55025-BA33-4828-9ABD-5083CEFE070F}" destId="{83252079-BEA7-4E58-8044-9C5AB17C77C5}" srcOrd="1" destOrd="0" presId="urn:microsoft.com/office/officeart/2005/8/layout/list1"/>
    <dgm:cxn modelId="{6C696F1A-5C53-4815-A26C-A3B751A71D73}" type="presParOf" srcId="{807178AC-2FE3-4657-AA9F-FD7313A12EFB}" destId="{314CD6B2-DCD2-459D-857A-5C4EF074A594}" srcOrd="1" destOrd="0" presId="urn:microsoft.com/office/officeart/2005/8/layout/list1"/>
    <dgm:cxn modelId="{7E59D4BE-C571-4162-8F68-0E1C4A9EB708}" type="presParOf" srcId="{807178AC-2FE3-4657-AA9F-FD7313A12EFB}" destId="{31D2B003-1C75-48D2-A11C-CF082DD6876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098B7C-909D-439F-8520-B436676F2B5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2D1123-C620-4A0B-834B-3FB84395442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gm:t>
    </dgm:pt>
    <dgm:pt modelId="{9FEB9F0B-1222-43F8-9EC4-4D2DF23B10E5}" type="parTrans" cxnId="{522E800C-ADF5-4F44-93BD-B246AAB5DC2D}">
      <dgm:prSet/>
      <dgm:spPr/>
      <dgm:t>
        <a:bodyPr/>
        <a:lstStyle/>
        <a:p>
          <a:endParaRPr lang="ru-RU"/>
        </a:p>
      </dgm:t>
    </dgm:pt>
    <dgm:pt modelId="{D92B979B-CD54-4812-909D-6C7E16307BF4}" type="sibTrans" cxnId="{522E800C-ADF5-4F44-93BD-B246AAB5DC2D}">
      <dgm:prSet/>
      <dgm:spPr/>
      <dgm:t>
        <a:bodyPr/>
        <a:lstStyle/>
        <a:p>
          <a:endParaRPr lang="ru-RU"/>
        </a:p>
      </dgm:t>
    </dgm:pt>
    <dgm:pt modelId="{DD1FFA25-3984-4389-99F1-EC67D87588EB}">
      <dgm:prSet phldrT="[Текст]" custT="1"/>
      <dgm:spPr/>
      <dgm:t>
        <a:bodyPr/>
        <a:lstStyle/>
        <a:p>
          <a:pPr algn="l"/>
          <a:r>
            <a: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рабочий день</a:t>
          </a:r>
        </a:p>
      </dgm:t>
    </dgm:pt>
    <dgm:pt modelId="{DD1936C5-C264-4E34-AE6F-C32D8AD2F07D}" type="parTrans" cxnId="{A60AC6CC-06B8-42FC-BE9A-B4CD113FDE4E}">
      <dgm:prSet/>
      <dgm:spPr/>
      <dgm:t>
        <a:bodyPr/>
        <a:lstStyle/>
        <a:p>
          <a:endParaRPr lang="ru-RU"/>
        </a:p>
      </dgm:t>
    </dgm:pt>
    <dgm:pt modelId="{41181F03-CC60-4E77-91BB-18678F0E42ED}" type="sibTrans" cxnId="{A60AC6CC-06B8-42FC-BE9A-B4CD113FDE4E}">
      <dgm:prSet/>
      <dgm:spPr/>
      <dgm:t>
        <a:bodyPr/>
        <a:lstStyle/>
        <a:p>
          <a:endParaRPr lang="ru-RU"/>
        </a:p>
      </dgm:t>
    </dgm:pt>
    <dgm:pt modelId="{84D5740B-C7C7-4399-B5DE-8504EE173AF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</a:t>
          </a:r>
          <a:r>
            <a:rPr lang="ru-RU" sz="1800" dirty="0">
              <a:solidFill>
                <a:srgbClr val="002060"/>
              </a:solidFill>
            </a:rPr>
            <a:t> </a:t>
          </a: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</a:t>
          </a:r>
        </a:p>
      </dgm:t>
    </dgm:pt>
    <dgm:pt modelId="{88A4FAF0-7D4B-4E1B-9A20-8A3DBCBA18EA}" type="parTrans" cxnId="{91606B06-72CF-4ADF-B2EA-8DD8C009F619}">
      <dgm:prSet/>
      <dgm:spPr/>
      <dgm:t>
        <a:bodyPr/>
        <a:lstStyle/>
        <a:p>
          <a:endParaRPr lang="ru-RU"/>
        </a:p>
      </dgm:t>
    </dgm:pt>
    <dgm:pt modelId="{CCF77A5A-4973-407E-A337-54C83C28EE1F}" type="sibTrans" cxnId="{91606B06-72CF-4ADF-B2EA-8DD8C009F619}">
      <dgm:prSet/>
      <dgm:spPr/>
      <dgm:t>
        <a:bodyPr/>
        <a:lstStyle/>
        <a:p>
          <a:endParaRPr lang="ru-RU"/>
        </a:p>
      </dgm:t>
    </dgm:pt>
    <dgm:pt modelId="{45965DA7-180B-4C1A-A0EF-7945ABB9F4F6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рабочий день</a:t>
          </a:r>
        </a:p>
      </dgm:t>
    </dgm:pt>
    <dgm:pt modelId="{3DCDF7EE-AEDE-478A-AABD-15F0B9D450DF}" type="parTrans" cxnId="{E7ED640B-2766-4BCC-AC6B-989C014F6AD8}">
      <dgm:prSet/>
      <dgm:spPr/>
      <dgm:t>
        <a:bodyPr/>
        <a:lstStyle/>
        <a:p>
          <a:endParaRPr lang="ru-RU"/>
        </a:p>
      </dgm:t>
    </dgm:pt>
    <dgm:pt modelId="{DA7B61BC-8848-456F-A185-3D4F691360C6}" type="sibTrans" cxnId="{E7ED640B-2766-4BCC-AC6B-989C014F6AD8}">
      <dgm:prSet/>
      <dgm:spPr/>
      <dgm:t>
        <a:bodyPr/>
        <a:lstStyle/>
        <a:p>
          <a:endParaRPr lang="ru-RU"/>
        </a:p>
      </dgm:t>
    </dgm:pt>
    <dgm:pt modelId="{3D1F6345-7967-4FB8-B122-72EB43BC630A}" type="pres">
      <dgm:prSet presAssocID="{66098B7C-909D-439F-8520-B436676F2B56}" presName="linear" presStyleCnt="0">
        <dgm:presLayoutVars>
          <dgm:animLvl val="lvl"/>
          <dgm:resizeHandles val="exact"/>
        </dgm:presLayoutVars>
      </dgm:prSet>
      <dgm:spPr/>
    </dgm:pt>
    <dgm:pt modelId="{8BF8B06D-B898-4958-AAA4-9F58A4E466AE}" type="pres">
      <dgm:prSet presAssocID="{992D1123-C620-4A0B-834B-3FB84395442E}" presName="parentText" presStyleLbl="node1" presStyleIdx="0" presStyleCnt="2" custScaleY="123521">
        <dgm:presLayoutVars>
          <dgm:chMax val="0"/>
          <dgm:bulletEnabled val="1"/>
        </dgm:presLayoutVars>
      </dgm:prSet>
      <dgm:spPr/>
    </dgm:pt>
    <dgm:pt modelId="{5503E5AA-5523-4DC4-B0D6-FF70A953BFAC}" type="pres">
      <dgm:prSet presAssocID="{992D1123-C620-4A0B-834B-3FB84395442E}" presName="childText" presStyleLbl="revTx" presStyleIdx="0" presStyleCnt="2" custScaleY="98814">
        <dgm:presLayoutVars>
          <dgm:bulletEnabled val="1"/>
        </dgm:presLayoutVars>
      </dgm:prSet>
      <dgm:spPr/>
    </dgm:pt>
    <dgm:pt modelId="{03325D0E-BA5F-4B48-802D-7801928AF468}" type="pres">
      <dgm:prSet presAssocID="{84D5740B-C7C7-4399-B5DE-8504EE173AF4}" presName="parentText" presStyleLbl="node1" presStyleIdx="1" presStyleCnt="2" custScaleY="133814">
        <dgm:presLayoutVars>
          <dgm:chMax val="0"/>
          <dgm:bulletEnabled val="1"/>
        </dgm:presLayoutVars>
      </dgm:prSet>
      <dgm:spPr/>
    </dgm:pt>
    <dgm:pt modelId="{360F2770-8C05-4FCB-A5A5-01B1C8AA9F4A}" type="pres">
      <dgm:prSet presAssocID="{84D5740B-C7C7-4399-B5DE-8504EE173AF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1606B06-72CF-4ADF-B2EA-8DD8C009F619}" srcId="{66098B7C-909D-439F-8520-B436676F2B56}" destId="{84D5740B-C7C7-4399-B5DE-8504EE173AF4}" srcOrd="1" destOrd="0" parTransId="{88A4FAF0-7D4B-4E1B-9A20-8A3DBCBA18EA}" sibTransId="{CCF77A5A-4973-407E-A337-54C83C28EE1F}"/>
    <dgm:cxn modelId="{E7ED640B-2766-4BCC-AC6B-989C014F6AD8}" srcId="{84D5740B-C7C7-4399-B5DE-8504EE173AF4}" destId="{45965DA7-180B-4C1A-A0EF-7945ABB9F4F6}" srcOrd="0" destOrd="0" parTransId="{3DCDF7EE-AEDE-478A-AABD-15F0B9D450DF}" sibTransId="{DA7B61BC-8848-456F-A185-3D4F691360C6}"/>
    <dgm:cxn modelId="{522E800C-ADF5-4F44-93BD-B246AAB5DC2D}" srcId="{66098B7C-909D-439F-8520-B436676F2B56}" destId="{992D1123-C620-4A0B-834B-3FB84395442E}" srcOrd="0" destOrd="0" parTransId="{9FEB9F0B-1222-43F8-9EC4-4D2DF23B10E5}" sibTransId="{D92B979B-CD54-4812-909D-6C7E16307BF4}"/>
    <dgm:cxn modelId="{58B3E412-ADFA-4F16-B9F6-C101CEF4822E}" type="presOf" srcId="{84D5740B-C7C7-4399-B5DE-8504EE173AF4}" destId="{03325D0E-BA5F-4B48-802D-7801928AF468}" srcOrd="0" destOrd="0" presId="urn:microsoft.com/office/officeart/2005/8/layout/vList2"/>
    <dgm:cxn modelId="{3343331F-F766-420E-890F-B1F7C63E2DF9}" type="presOf" srcId="{45965DA7-180B-4C1A-A0EF-7945ABB9F4F6}" destId="{360F2770-8C05-4FCB-A5A5-01B1C8AA9F4A}" srcOrd="0" destOrd="0" presId="urn:microsoft.com/office/officeart/2005/8/layout/vList2"/>
    <dgm:cxn modelId="{41A9CB57-0FB1-492F-84F0-A4516B0B19D4}" type="presOf" srcId="{992D1123-C620-4A0B-834B-3FB84395442E}" destId="{8BF8B06D-B898-4958-AAA4-9F58A4E466AE}" srcOrd="0" destOrd="0" presId="urn:microsoft.com/office/officeart/2005/8/layout/vList2"/>
    <dgm:cxn modelId="{7D92DA9B-8A7C-4C0C-95B5-EB7BA95B26E3}" type="presOf" srcId="{DD1FFA25-3984-4389-99F1-EC67D87588EB}" destId="{5503E5AA-5523-4DC4-B0D6-FF70A953BFAC}" srcOrd="0" destOrd="0" presId="urn:microsoft.com/office/officeart/2005/8/layout/vList2"/>
    <dgm:cxn modelId="{23597FC7-E2D6-451F-A8EF-1EDCAAF16E59}" type="presOf" srcId="{66098B7C-909D-439F-8520-B436676F2B56}" destId="{3D1F6345-7967-4FB8-B122-72EB43BC630A}" srcOrd="0" destOrd="0" presId="urn:microsoft.com/office/officeart/2005/8/layout/vList2"/>
    <dgm:cxn modelId="{A60AC6CC-06B8-42FC-BE9A-B4CD113FDE4E}" srcId="{992D1123-C620-4A0B-834B-3FB84395442E}" destId="{DD1FFA25-3984-4389-99F1-EC67D87588EB}" srcOrd="0" destOrd="0" parTransId="{DD1936C5-C264-4E34-AE6F-C32D8AD2F07D}" sibTransId="{41181F03-CC60-4E77-91BB-18678F0E42ED}"/>
    <dgm:cxn modelId="{761EB54D-6355-4B76-A0AB-B8A0CCBE87B8}" type="presParOf" srcId="{3D1F6345-7967-4FB8-B122-72EB43BC630A}" destId="{8BF8B06D-B898-4958-AAA4-9F58A4E466AE}" srcOrd="0" destOrd="0" presId="urn:microsoft.com/office/officeart/2005/8/layout/vList2"/>
    <dgm:cxn modelId="{A10ECD4C-45AF-4855-AFB3-BD3A499BC6A1}" type="presParOf" srcId="{3D1F6345-7967-4FB8-B122-72EB43BC630A}" destId="{5503E5AA-5523-4DC4-B0D6-FF70A953BFAC}" srcOrd="1" destOrd="0" presId="urn:microsoft.com/office/officeart/2005/8/layout/vList2"/>
    <dgm:cxn modelId="{181E5733-3BC6-4FF2-8D6D-303F213DF38C}" type="presParOf" srcId="{3D1F6345-7967-4FB8-B122-72EB43BC630A}" destId="{03325D0E-BA5F-4B48-802D-7801928AF468}" srcOrd="2" destOrd="0" presId="urn:microsoft.com/office/officeart/2005/8/layout/vList2"/>
    <dgm:cxn modelId="{EB48A739-D0B2-4B56-AEC1-536707D4A279}" type="presParOf" srcId="{3D1F6345-7967-4FB8-B122-72EB43BC630A}" destId="{360F2770-8C05-4FCB-A5A5-01B1C8AA9F4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74AA4E-95CB-4EF3-A97F-8A2078C5CA0F}" type="doc">
      <dgm:prSet loTypeId="urn:microsoft.com/office/officeart/2005/8/layout/list1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00AD45C-2FEB-4A61-B0D6-9B488AB8849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gm:t>
    </dgm:pt>
    <dgm:pt modelId="{A4E24011-01E5-4417-A1D9-68FFBEB72B45}" type="parTrans" cxnId="{2A127AAA-1C1D-4066-955D-739FEFA85A03}">
      <dgm:prSet/>
      <dgm:spPr/>
      <dgm:t>
        <a:bodyPr/>
        <a:lstStyle/>
        <a:p>
          <a:endParaRPr lang="ru-RU"/>
        </a:p>
      </dgm:t>
    </dgm:pt>
    <dgm:pt modelId="{AD741262-2AF9-4B40-AF67-2B92221E6A47}" type="sibTrans" cxnId="{2A127AAA-1C1D-4066-955D-739FEFA85A03}">
      <dgm:prSet/>
      <dgm:spPr/>
      <dgm:t>
        <a:bodyPr/>
        <a:lstStyle/>
        <a:p>
          <a:endParaRPr lang="ru-RU"/>
        </a:p>
      </dgm:t>
    </dgm:pt>
    <dgm:pt modelId="{0576B091-F00E-41E1-8DB2-8206D569C9A8}">
      <dgm:prSet phldrT="[Текст]" custT="1"/>
      <dgm:spPr/>
      <dgm:t>
        <a:bodyPr/>
        <a:lstStyle/>
        <a:p>
          <a:pPr marL="0" algn="just">
            <a:spcAft>
              <a:spcPts val="0"/>
            </a:spcAft>
          </a:pPr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Заявление о проведении аукциона.</a:t>
          </a:r>
        </a:p>
      </dgm:t>
    </dgm:pt>
    <dgm:pt modelId="{74083D0E-B28F-4EC7-9E6D-7EA9AA01FCC5}" type="parTrans" cxnId="{2AE047C2-A222-4A65-AE38-2AFA71620FC7}">
      <dgm:prSet/>
      <dgm:spPr/>
      <dgm:t>
        <a:bodyPr/>
        <a:lstStyle/>
        <a:p>
          <a:endParaRPr lang="ru-RU"/>
        </a:p>
      </dgm:t>
    </dgm:pt>
    <dgm:pt modelId="{0E2A8D2B-D80F-4209-AA71-9A4DB6C9E783}" type="sibTrans" cxnId="{2AE047C2-A222-4A65-AE38-2AFA71620FC7}">
      <dgm:prSet/>
      <dgm:spPr/>
      <dgm:t>
        <a:bodyPr/>
        <a:lstStyle/>
        <a:p>
          <a:endParaRPr lang="ru-RU"/>
        </a:p>
      </dgm:t>
    </dgm:pt>
    <dgm:pt modelId="{75B3C26D-5641-43B9-9EE0-B82063BD510E}">
      <dgm:prSet phldrT="[Текст]" custT="1"/>
      <dgm:spPr/>
      <dgm:t>
        <a:bodyPr/>
        <a:lstStyle/>
        <a:p>
          <a:pPr marL="0" algn="just"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Копия документа, удостоверяющего личность заявителя (личность представителя заявителя).</a:t>
          </a:r>
          <a:b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</a:b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143958-47DA-4098-ADE7-CA466B9447C6}" type="parTrans" cxnId="{DBA7CB95-DFDE-47AD-878E-E7797481AC8A}">
      <dgm:prSet/>
      <dgm:spPr/>
      <dgm:t>
        <a:bodyPr/>
        <a:lstStyle/>
        <a:p>
          <a:endParaRPr lang="ru-RU"/>
        </a:p>
      </dgm:t>
    </dgm:pt>
    <dgm:pt modelId="{F478755D-207B-41E3-B0D7-4BD30A17F609}" type="sibTrans" cxnId="{DBA7CB95-DFDE-47AD-878E-E7797481AC8A}">
      <dgm:prSet/>
      <dgm:spPr/>
      <dgm:t>
        <a:bodyPr/>
        <a:lstStyle/>
        <a:p>
          <a:endParaRPr lang="ru-RU"/>
        </a:p>
      </dgm:t>
    </dgm:pt>
    <dgm:pt modelId="{5B9E9A46-63EF-427A-BBC4-5D0A5B2C21BD}">
      <dgm:prSet phldrT="[Текст]" custT="1"/>
      <dgm:spPr/>
      <dgm:t>
        <a:bodyPr/>
        <a:lstStyle/>
        <a:p>
          <a:pPr marL="0" algn="just">
            <a:spcAft>
              <a:spcPts val="0"/>
            </a:spcAft>
          </a:pPr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Выписка из ЕГРН.</a:t>
          </a:r>
        </a:p>
      </dgm:t>
    </dgm:pt>
    <dgm:pt modelId="{05BD75F3-0387-4AA1-B798-5F56CFB79EC8}" type="parTrans" cxnId="{3BCA9CC2-5DEE-468F-B70C-CB6D676E0025}">
      <dgm:prSet/>
      <dgm:spPr/>
      <dgm:t>
        <a:bodyPr/>
        <a:lstStyle/>
        <a:p>
          <a:endParaRPr lang="ru-RU"/>
        </a:p>
      </dgm:t>
    </dgm:pt>
    <dgm:pt modelId="{5241ADA9-E16D-4ABC-8071-6F082BE855A8}" type="sibTrans" cxnId="{3BCA9CC2-5DEE-468F-B70C-CB6D676E0025}">
      <dgm:prSet/>
      <dgm:spPr/>
      <dgm:t>
        <a:bodyPr/>
        <a:lstStyle/>
        <a:p>
          <a:endParaRPr lang="ru-RU"/>
        </a:p>
      </dgm:t>
    </dgm:pt>
    <dgm:pt modelId="{807178AC-2FE3-4657-AA9F-FD7313A12EFB}" type="pres">
      <dgm:prSet presAssocID="{6F74AA4E-95CB-4EF3-A97F-8A2078C5CA0F}" presName="linear" presStyleCnt="0">
        <dgm:presLayoutVars>
          <dgm:dir/>
          <dgm:animLvl val="lvl"/>
          <dgm:resizeHandles val="exact"/>
        </dgm:presLayoutVars>
      </dgm:prSet>
      <dgm:spPr/>
    </dgm:pt>
    <dgm:pt modelId="{EFC55025-BA33-4828-9ABD-5083CEFE070F}" type="pres">
      <dgm:prSet presAssocID="{400AD45C-2FEB-4A61-B0D6-9B488AB88498}" presName="parentLin" presStyleCnt="0"/>
      <dgm:spPr/>
    </dgm:pt>
    <dgm:pt modelId="{6958A4B5-F379-4A57-B303-DB2EE5D47B9A}" type="pres">
      <dgm:prSet presAssocID="{400AD45C-2FEB-4A61-B0D6-9B488AB88498}" presName="parentLeftMargin" presStyleLbl="node1" presStyleIdx="0" presStyleCnt="1"/>
      <dgm:spPr/>
    </dgm:pt>
    <dgm:pt modelId="{83252079-BEA7-4E58-8044-9C5AB17C77C5}" type="pres">
      <dgm:prSet presAssocID="{400AD45C-2FEB-4A61-B0D6-9B488AB88498}" presName="parentText" presStyleLbl="node1" presStyleIdx="0" presStyleCnt="1" custScaleX="113146" custScaleY="34882" custLinFactNeighborX="-49785" custLinFactNeighborY="-34175">
        <dgm:presLayoutVars>
          <dgm:chMax val="0"/>
          <dgm:bulletEnabled val="1"/>
        </dgm:presLayoutVars>
      </dgm:prSet>
      <dgm:spPr/>
    </dgm:pt>
    <dgm:pt modelId="{314CD6B2-DCD2-459D-857A-5C4EF074A594}" type="pres">
      <dgm:prSet presAssocID="{400AD45C-2FEB-4A61-B0D6-9B488AB88498}" presName="negativeSpace" presStyleCnt="0"/>
      <dgm:spPr/>
    </dgm:pt>
    <dgm:pt modelId="{31D2B003-1C75-48D2-A11C-CF082DD6876C}" type="pres">
      <dgm:prSet presAssocID="{400AD45C-2FEB-4A61-B0D6-9B488AB88498}" presName="childText" presStyleLbl="conFgAcc1" presStyleIdx="0" presStyleCnt="1" custScaleY="97167">
        <dgm:presLayoutVars>
          <dgm:bulletEnabled val="1"/>
        </dgm:presLayoutVars>
      </dgm:prSet>
      <dgm:spPr/>
    </dgm:pt>
  </dgm:ptLst>
  <dgm:cxnLst>
    <dgm:cxn modelId="{A2557E2D-4BDB-4C18-B4D9-1FBF20EDFC68}" type="presOf" srcId="{75B3C26D-5641-43B9-9EE0-B82063BD510E}" destId="{31D2B003-1C75-48D2-A11C-CF082DD6876C}" srcOrd="0" destOrd="2" presId="urn:microsoft.com/office/officeart/2005/8/layout/list1"/>
    <dgm:cxn modelId="{D25DA332-5C7A-4A67-94E8-3E6BE2DCDCC4}" type="presOf" srcId="{0576B091-F00E-41E1-8DB2-8206D569C9A8}" destId="{31D2B003-1C75-48D2-A11C-CF082DD6876C}" srcOrd="0" destOrd="0" presId="urn:microsoft.com/office/officeart/2005/8/layout/list1"/>
    <dgm:cxn modelId="{185F6161-87B4-4703-B752-E30D0B55EBEB}" type="presOf" srcId="{6F74AA4E-95CB-4EF3-A97F-8A2078C5CA0F}" destId="{807178AC-2FE3-4657-AA9F-FD7313A12EFB}" srcOrd="0" destOrd="0" presId="urn:microsoft.com/office/officeart/2005/8/layout/list1"/>
    <dgm:cxn modelId="{D017664F-ADF7-4F79-808D-8BF5D6DEA7B1}" type="presOf" srcId="{400AD45C-2FEB-4A61-B0D6-9B488AB88498}" destId="{6958A4B5-F379-4A57-B303-DB2EE5D47B9A}" srcOrd="0" destOrd="0" presId="urn:microsoft.com/office/officeart/2005/8/layout/list1"/>
    <dgm:cxn modelId="{DBA7CB95-DFDE-47AD-878E-E7797481AC8A}" srcId="{400AD45C-2FEB-4A61-B0D6-9B488AB88498}" destId="{75B3C26D-5641-43B9-9EE0-B82063BD510E}" srcOrd="2" destOrd="0" parTransId="{86143958-47DA-4098-ADE7-CA466B9447C6}" sibTransId="{F478755D-207B-41E3-B0D7-4BD30A17F609}"/>
    <dgm:cxn modelId="{2A127AAA-1C1D-4066-955D-739FEFA85A03}" srcId="{6F74AA4E-95CB-4EF3-A97F-8A2078C5CA0F}" destId="{400AD45C-2FEB-4A61-B0D6-9B488AB88498}" srcOrd="0" destOrd="0" parTransId="{A4E24011-01E5-4417-A1D9-68FFBEB72B45}" sibTransId="{AD741262-2AF9-4B40-AF67-2B92221E6A47}"/>
    <dgm:cxn modelId="{66435BB0-7A09-49B5-B400-D35F13688726}" type="presOf" srcId="{5B9E9A46-63EF-427A-BBC4-5D0A5B2C21BD}" destId="{31D2B003-1C75-48D2-A11C-CF082DD6876C}" srcOrd="0" destOrd="1" presId="urn:microsoft.com/office/officeart/2005/8/layout/list1"/>
    <dgm:cxn modelId="{8B7D9FC1-DC34-40DE-B819-99C0B451B856}" type="presOf" srcId="{400AD45C-2FEB-4A61-B0D6-9B488AB88498}" destId="{83252079-BEA7-4E58-8044-9C5AB17C77C5}" srcOrd="1" destOrd="0" presId="urn:microsoft.com/office/officeart/2005/8/layout/list1"/>
    <dgm:cxn modelId="{2AE047C2-A222-4A65-AE38-2AFA71620FC7}" srcId="{400AD45C-2FEB-4A61-B0D6-9B488AB88498}" destId="{0576B091-F00E-41E1-8DB2-8206D569C9A8}" srcOrd="0" destOrd="0" parTransId="{74083D0E-B28F-4EC7-9E6D-7EA9AA01FCC5}" sibTransId="{0E2A8D2B-D80F-4209-AA71-9A4DB6C9E783}"/>
    <dgm:cxn modelId="{3BCA9CC2-5DEE-468F-B70C-CB6D676E0025}" srcId="{400AD45C-2FEB-4A61-B0D6-9B488AB88498}" destId="{5B9E9A46-63EF-427A-BBC4-5D0A5B2C21BD}" srcOrd="1" destOrd="0" parTransId="{05BD75F3-0387-4AA1-B798-5F56CFB79EC8}" sibTransId="{5241ADA9-E16D-4ABC-8071-6F082BE855A8}"/>
    <dgm:cxn modelId="{84851ABC-EBA4-43A0-9070-9BB258B687D0}" type="presParOf" srcId="{807178AC-2FE3-4657-AA9F-FD7313A12EFB}" destId="{EFC55025-BA33-4828-9ABD-5083CEFE070F}" srcOrd="0" destOrd="0" presId="urn:microsoft.com/office/officeart/2005/8/layout/list1"/>
    <dgm:cxn modelId="{BAEB6506-CD81-4941-85E9-7880FCB562BA}" type="presParOf" srcId="{EFC55025-BA33-4828-9ABD-5083CEFE070F}" destId="{6958A4B5-F379-4A57-B303-DB2EE5D47B9A}" srcOrd="0" destOrd="0" presId="urn:microsoft.com/office/officeart/2005/8/layout/list1"/>
    <dgm:cxn modelId="{BD837CCF-9D7C-448B-B54A-0BE9F2BE1F76}" type="presParOf" srcId="{EFC55025-BA33-4828-9ABD-5083CEFE070F}" destId="{83252079-BEA7-4E58-8044-9C5AB17C77C5}" srcOrd="1" destOrd="0" presId="urn:microsoft.com/office/officeart/2005/8/layout/list1"/>
    <dgm:cxn modelId="{DB68D40E-587D-4738-83C4-390022FFE536}" type="presParOf" srcId="{807178AC-2FE3-4657-AA9F-FD7313A12EFB}" destId="{314CD6B2-DCD2-459D-857A-5C4EF074A594}" srcOrd="1" destOrd="0" presId="urn:microsoft.com/office/officeart/2005/8/layout/list1"/>
    <dgm:cxn modelId="{D755A672-8856-4FC1-8CD3-BF68B9D186D3}" type="presParOf" srcId="{807178AC-2FE3-4657-AA9F-FD7313A12EFB}" destId="{31D2B003-1C75-48D2-A11C-CF082DD6876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B0A75A-CE23-4C5D-90C4-B26109034015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95084934-030D-4607-AE9A-A0ECC5ED7CD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2</a:t>
          </a:r>
          <a:endParaRPr lang="ru-RU" sz="28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0AB431-F1FC-4BCD-9A11-3010C74A8F9F}" type="parTrans" cxnId="{EBF3E02B-9F30-41D8-B8CA-A56CE2CF7D87}">
      <dgm:prSet/>
      <dgm:spPr/>
      <dgm:t>
        <a:bodyPr/>
        <a:lstStyle/>
        <a:p>
          <a:endParaRPr lang="ru-RU"/>
        </a:p>
      </dgm:t>
    </dgm:pt>
    <dgm:pt modelId="{376567F2-A01B-4F5B-A31E-AEF8BC758C29}" type="sibTrans" cxnId="{EBF3E02B-9F30-41D8-B8CA-A56CE2CF7D87}">
      <dgm:prSet/>
      <dgm:spPr/>
      <dgm:t>
        <a:bodyPr/>
        <a:lstStyle/>
        <a:p>
          <a:endParaRPr lang="ru-RU"/>
        </a:p>
      </dgm:t>
    </dgm:pt>
    <dgm:pt modelId="{5CC2F55C-2B2E-4DA3-9213-AD1EB87A192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Принятие решение о проведении аукциона, получение информации о возможности технологического присоединения объекта капитального строительства (далее – ОКС) к инженерным сетям, определение рыночной стоимости</a:t>
          </a:r>
        </a:p>
      </dgm:t>
    </dgm:pt>
    <dgm:pt modelId="{EC4CFFDF-EF8E-4885-B760-0565B066F109}" type="parTrans" cxnId="{2925C8A8-A0B1-44D8-8A23-5AE4EF4D56AB}">
      <dgm:prSet/>
      <dgm:spPr/>
      <dgm:t>
        <a:bodyPr/>
        <a:lstStyle/>
        <a:p>
          <a:endParaRPr lang="ru-RU"/>
        </a:p>
      </dgm:t>
    </dgm:pt>
    <dgm:pt modelId="{E30A95DD-0CBD-4350-9884-04DE49D51F3B}" type="sibTrans" cxnId="{2925C8A8-A0B1-44D8-8A23-5AE4EF4D56AB}">
      <dgm:prSet/>
      <dgm:spPr/>
      <dgm:t>
        <a:bodyPr/>
        <a:lstStyle/>
        <a:p>
          <a:endParaRPr lang="ru-RU"/>
        </a:p>
      </dgm:t>
    </dgm:pt>
    <dgm:pt modelId="{D4DECD6B-1BD5-4D05-81B4-CBDE34F7EF19}" type="pres">
      <dgm:prSet presAssocID="{2EB0A75A-CE23-4C5D-90C4-B26109034015}" presName="CompostProcess" presStyleCnt="0">
        <dgm:presLayoutVars>
          <dgm:dir/>
          <dgm:resizeHandles val="exact"/>
        </dgm:presLayoutVars>
      </dgm:prSet>
      <dgm:spPr/>
    </dgm:pt>
    <dgm:pt modelId="{608AF7A6-9756-42BC-B0D8-5124A3243E08}" type="pres">
      <dgm:prSet presAssocID="{2EB0A75A-CE23-4C5D-90C4-B26109034015}" presName="arrow" presStyleLbl="bgShp" presStyleIdx="0" presStyleCnt="1" custScaleX="117647"/>
      <dgm:spPr/>
    </dgm:pt>
    <dgm:pt modelId="{5B349811-AB21-459D-BFCB-683E2DD99BF1}" type="pres">
      <dgm:prSet presAssocID="{2EB0A75A-CE23-4C5D-90C4-B26109034015}" presName="linearProcess" presStyleCnt="0"/>
      <dgm:spPr/>
    </dgm:pt>
    <dgm:pt modelId="{02A7B175-E921-4A91-BC16-F41184B35084}" type="pres">
      <dgm:prSet presAssocID="{95084934-030D-4607-AE9A-A0ECC5ED7CD8}" presName="textNode" presStyleLbl="node1" presStyleIdx="0" presStyleCnt="2" custScaleX="30694" custScaleY="67074" custLinFactNeighborX="-44948" custLinFactNeighborY="825">
        <dgm:presLayoutVars>
          <dgm:bulletEnabled val="1"/>
        </dgm:presLayoutVars>
      </dgm:prSet>
      <dgm:spPr/>
    </dgm:pt>
    <dgm:pt modelId="{8F38BB37-F202-4A53-A62E-021FAE5286A4}" type="pres">
      <dgm:prSet presAssocID="{376567F2-A01B-4F5B-A31E-AEF8BC758C29}" presName="sibTrans" presStyleCnt="0"/>
      <dgm:spPr/>
    </dgm:pt>
    <dgm:pt modelId="{B13B9016-3BFF-480E-A9BC-E7C1AEA9902C}" type="pres">
      <dgm:prSet presAssocID="{5CC2F55C-2B2E-4DA3-9213-AD1EB87A1924}" presName="textNode" presStyleLbl="node1" presStyleIdx="1" presStyleCnt="2" custScaleX="105603" custScaleY="193207">
        <dgm:presLayoutVars>
          <dgm:bulletEnabled val="1"/>
        </dgm:presLayoutVars>
      </dgm:prSet>
      <dgm:spPr/>
    </dgm:pt>
  </dgm:ptLst>
  <dgm:cxnLst>
    <dgm:cxn modelId="{EBF3E02B-9F30-41D8-B8CA-A56CE2CF7D87}" srcId="{2EB0A75A-CE23-4C5D-90C4-B26109034015}" destId="{95084934-030D-4607-AE9A-A0ECC5ED7CD8}" srcOrd="0" destOrd="0" parTransId="{FC0AB431-F1FC-4BCD-9A11-3010C74A8F9F}" sibTransId="{376567F2-A01B-4F5B-A31E-AEF8BC758C29}"/>
    <dgm:cxn modelId="{2925C8A8-A0B1-44D8-8A23-5AE4EF4D56AB}" srcId="{2EB0A75A-CE23-4C5D-90C4-B26109034015}" destId="{5CC2F55C-2B2E-4DA3-9213-AD1EB87A1924}" srcOrd="1" destOrd="0" parTransId="{EC4CFFDF-EF8E-4885-B760-0565B066F109}" sibTransId="{E30A95DD-0CBD-4350-9884-04DE49D51F3B}"/>
    <dgm:cxn modelId="{9FF73BB4-88FB-420C-AC52-FFF992C46DB8}" type="presOf" srcId="{5CC2F55C-2B2E-4DA3-9213-AD1EB87A1924}" destId="{B13B9016-3BFF-480E-A9BC-E7C1AEA9902C}" srcOrd="0" destOrd="0" presId="urn:microsoft.com/office/officeart/2005/8/layout/hProcess9"/>
    <dgm:cxn modelId="{20F042E1-1B1C-4E5A-A656-0920DE8E8CB0}" type="presOf" srcId="{95084934-030D-4607-AE9A-A0ECC5ED7CD8}" destId="{02A7B175-E921-4A91-BC16-F41184B35084}" srcOrd="0" destOrd="0" presId="urn:microsoft.com/office/officeart/2005/8/layout/hProcess9"/>
    <dgm:cxn modelId="{47DE78E1-27A9-4335-94CB-0A946CB0C5ED}" type="presOf" srcId="{2EB0A75A-CE23-4C5D-90C4-B26109034015}" destId="{D4DECD6B-1BD5-4D05-81B4-CBDE34F7EF19}" srcOrd="0" destOrd="0" presId="urn:microsoft.com/office/officeart/2005/8/layout/hProcess9"/>
    <dgm:cxn modelId="{603FA8CB-B1D2-4FDC-9AB8-9DB38C9CD053}" type="presParOf" srcId="{D4DECD6B-1BD5-4D05-81B4-CBDE34F7EF19}" destId="{608AF7A6-9756-42BC-B0D8-5124A3243E08}" srcOrd="0" destOrd="0" presId="urn:microsoft.com/office/officeart/2005/8/layout/hProcess9"/>
    <dgm:cxn modelId="{170FC8D3-C1A2-423B-84F0-F9E89F1166F5}" type="presParOf" srcId="{D4DECD6B-1BD5-4D05-81B4-CBDE34F7EF19}" destId="{5B349811-AB21-459D-BFCB-683E2DD99BF1}" srcOrd="1" destOrd="0" presId="urn:microsoft.com/office/officeart/2005/8/layout/hProcess9"/>
    <dgm:cxn modelId="{B0A6C092-35AB-439D-ADB5-A333A7325FB4}" type="presParOf" srcId="{5B349811-AB21-459D-BFCB-683E2DD99BF1}" destId="{02A7B175-E921-4A91-BC16-F41184B35084}" srcOrd="0" destOrd="0" presId="urn:microsoft.com/office/officeart/2005/8/layout/hProcess9"/>
    <dgm:cxn modelId="{BAA960B7-CCAE-41CC-A001-17A5B11F7EBD}" type="presParOf" srcId="{5B349811-AB21-459D-BFCB-683E2DD99BF1}" destId="{8F38BB37-F202-4A53-A62E-021FAE5286A4}" srcOrd="1" destOrd="0" presId="urn:microsoft.com/office/officeart/2005/8/layout/hProcess9"/>
    <dgm:cxn modelId="{DBCED58F-C10D-4FC9-B12E-B8E463D8F9C7}" type="presParOf" srcId="{5B349811-AB21-459D-BFCB-683E2DD99BF1}" destId="{B13B9016-3BFF-480E-A9BC-E7C1AEA9902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098B7C-909D-439F-8520-B436676F2B5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2D1123-C620-4A0B-834B-3FB84395442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gm:t>
    </dgm:pt>
    <dgm:pt modelId="{9FEB9F0B-1222-43F8-9EC4-4D2DF23B10E5}" type="parTrans" cxnId="{522E800C-ADF5-4F44-93BD-B246AAB5DC2D}">
      <dgm:prSet/>
      <dgm:spPr/>
      <dgm:t>
        <a:bodyPr/>
        <a:lstStyle/>
        <a:p>
          <a:endParaRPr lang="ru-RU"/>
        </a:p>
      </dgm:t>
    </dgm:pt>
    <dgm:pt modelId="{D92B979B-CD54-4812-909D-6C7E16307BF4}" type="sibTrans" cxnId="{522E800C-ADF5-4F44-93BD-B246AAB5DC2D}">
      <dgm:prSet/>
      <dgm:spPr/>
      <dgm:t>
        <a:bodyPr/>
        <a:lstStyle/>
        <a:p>
          <a:endParaRPr lang="ru-RU"/>
        </a:p>
      </dgm:t>
    </dgm:pt>
    <dgm:pt modelId="{DD1FFA25-3984-4389-99F1-EC67D87588EB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44 рабочих дней</a:t>
          </a:r>
        </a:p>
      </dgm:t>
    </dgm:pt>
    <dgm:pt modelId="{DD1936C5-C264-4E34-AE6F-C32D8AD2F07D}" type="parTrans" cxnId="{A60AC6CC-06B8-42FC-BE9A-B4CD113FDE4E}">
      <dgm:prSet/>
      <dgm:spPr/>
      <dgm:t>
        <a:bodyPr/>
        <a:lstStyle/>
        <a:p>
          <a:endParaRPr lang="ru-RU"/>
        </a:p>
      </dgm:t>
    </dgm:pt>
    <dgm:pt modelId="{41181F03-CC60-4E77-91BB-18678F0E42ED}" type="sibTrans" cxnId="{A60AC6CC-06B8-42FC-BE9A-B4CD113FDE4E}">
      <dgm:prSet/>
      <dgm:spPr/>
      <dgm:t>
        <a:bodyPr/>
        <a:lstStyle/>
        <a:p>
          <a:endParaRPr lang="ru-RU"/>
        </a:p>
      </dgm:t>
    </dgm:pt>
    <dgm:pt modelId="{84D5740B-C7C7-4399-B5DE-8504EE173AF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</a:t>
          </a:r>
          <a:r>
            <a:rPr lang="ru-RU" sz="1800" dirty="0">
              <a:solidFill>
                <a:srgbClr val="002060"/>
              </a:solidFill>
            </a:rPr>
            <a:t> </a:t>
          </a: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</a:t>
          </a:r>
        </a:p>
      </dgm:t>
    </dgm:pt>
    <dgm:pt modelId="{88A4FAF0-7D4B-4E1B-9A20-8A3DBCBA18EA}" type="parTrans" cxnId="{91606B06-72CF-4ADF-B2EA-8DD8C009F619}">
      <dgm:prSet/>
      <dgm:spPr/>
      <dgm:t>
        <a:bodyPr/>
        <a:lstStyle/>
        <a:p>
          <a:endParaRPr lang="ru-RU"/>
        </a:p>
      </dgm:t>
    </dgm:pt>
    <dgm:pt modelId="{CCF77A5A-4973-407E-A337-54C83C28EE1F}" type="sibTrans" cxnId="{91606B06-72CF-4ADF-B2EA-8DD8C009F619}">
      <dgm:prSet/>
      <dgm:spPr/>
      <dgm:t>
        <a:bodyPr/>
        <a:lstStyle/>
        <a:p>
          <a:endParaRPr lang="ru-RU"/>
        </a:p>
      </dgm:t>
    </dgm:pt>
    <dgm:pt modelId="{45965DA7-180B-4C1A-A0EF-7945ABB9F4F6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40 рабочих дней</a:t>
          </a:r>
        </a:p>
      </dgm:t>
    </dgm:pt>
    <dgm:pt modelId="{3DCDF7EE-AEDE-478A-AABD-15F0B9D450DF}" type="parTrans" cxnId="{E7ED640B-2766-4BCC-AC6B-989C014F6AD8}">
      <dgm:prSet/>
      <dgm:spPr/>
      <dgm:t>
        <a:bodyPr/>
        <a:lstStyle/>
        <a:p>
          <a:endParaRPr lang="ru-RU"/>
        </a:p>
      </dgm:t>
    </dgm:pt>
    <dgm:pt modelId="{DA7B61BC-8848-456F-A185-3D4F691360C6}" type="sibTrans" cxnId="{E7ED640B-2766-4BCC-AC6B-989C014F6AD8}">
      <dgm:prSet/>
      <dgm:spPr/>
      <dgm:t>
        <a:bodyPr/>
        <a:lstStyle/>
        <a:p>
          <a:endParaRPr lang="ru-RU"/>
        </a:p>
      </dgm:t>
    </dgm:pt>
    <dgm:pt modelId="{3D1F6345-7967-4FB8-B122-72EB43BC630A}" type="pres">
      <dgm:prSet presAssocID="{66098B7C-909D-439F-8520-B436676F2B56}" presName="linear" presStyleCnt="0">
        <dgm:presLayoutVars>
          <dgm:animLvl val="lvl"/>
          <dgm:resizeHandles val="exact"/>
        </dgm:presLayoutVars>
      </dgm:prSet>
      <dgm:spPr/>
    </dgm:pt>
    <dgm:pt modelId="{8BF8B06D-B898-4958-AAA4-9F58A4E466AE}" type="pres">
      <dgm:prSet presAssocID="{992D1123-C620-4A0B-834B-3FB84395442E}" presName="parentText" presStyleLbl="node1" presStyleIdx="0" presStyleCnt="2" custScaleY="123521">
        <dgm:presLayoutVars>
          <dgm:chMax val="0"/>
          <dgm:bulletEnabled val="1"/>
        </dgm:presLayoutVars>
      </dgm:prSet>
      <dgm:spPr/>
    </dgm:pt>
    <dgm:pt modelId="{5503E5AA-5523-4DC4-B0D6-FF70A953BFAC}" type="pres">
      <dgm:prSet presAssocID="{992D1123-C620-4A0B-834B-3FB84395442E}" presName="childText" presStyleLbl="revTx" presStyleIdx="0" presStyleCnt="2" custScaleY="98814">
        <dgm:presLayoutVars>
          <dgm:bulletEnabled val="1"/>
        </dgm:presLayoutVars>
      </dgm:prSet>
      <dgm:spPr/>
    </dgm:pt>
    <dgm:pt modelId="{03325D0E-BA5F-4B48-802D-7801928AF468}" type="pres">
      <dgm:prSet presAssocID="{84D5740B-C7C7-4399-B5DE-8504EE173AF4}" presName="parentText" presStyleLbl="node1" presStyleIdx="1" presStyleCnt="2" custScaleY="133814">
        <dgm:presLayoutVars>
          <dgm:chMax val="0"/>
          <dgm:bulletEnabled val="1"/>
        </dgm:presLayoutVars>
      </dgm:prSet>
      <dgm:spPr/>
    </dgm:pt>
    <dgm:pt modelId="{360F2770-8C05-4FCB-A5A5-01B1C8AA9F4A}" type="pres">
      <dgm:prSet presAssocID="{84D5740B-C7C7-4399-B5DE-8504EE173AF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1606B06-72CF-4ADF-B2EA-8DD8C009F619}" srcId="{66098B7C-909D-439F-8520-B436676F2B56}" destId="{84D5740B-C7C7-4399-B5DE-8504EE173AF4}" srcOrd="1" destOrd="0" parTransId="{88A4FAF0-7D4B-4E1B-9A20-8A3DBCBA18EA}" sibTransId="{CCF77A5A-4973-407E-A337-54C83C28EE1F}"/>
    <dgm:cxn modelId="{E7ED640B-2766-4BCC-AC6B-989C014F6AD8}" srcId="{84D5740B-C7C7-4399-B5DE-8504EE173AF4}" destId="{45965DA7-180B-4C1A-A0EF-7945ABB9F4F6}" srcOrd="0" destOrd="0" parTransId="{3DCDF7EE-AEDE-478A-AABD-15F0B9D450DF}" sibTransId="{DA7B61BC-8848-456F-A185-3D4F691360C6}"/>
    <dgm:cxn modelId="{522E800C-ADF5-4F44-93BD-B246AAB5DC2D}" srcId="{66098B7C-909D-439F-8520-B436676F2B56}" destId="{992D1123-C620-4A0B-834B-3FB84395442E}" srcOrd="0" destOrd="0" parTransId="{9FEB9F0B-1222-43F8-9EC4-4D2DF23B10E5}" sibTransId="{D92B979B-CD54-4812-909D-6C7E16307BF4}"/>
    <dgm:cxn modelId="{8D059E68-F271-44E3-8225-0D8B539A9937}" type="presOf" srcId="{66098B7C-909D-439F-8520-B436676F2B56}" destId="{3D1F6345-7967-4FB8-B122-72EB43BC630A}" srcOrd="0" destOrd="0" presId="urn:microsoft.com/office/officeart/2005/8/layout/vList2"/>
    <dgm:cxn modelId="{FB249F6D-320D-41FC-B009-C29C52579D5D}" type="presOf" srcId="{DD1FFA25-3984-4389-99F1-EC67D87588EB}" destId="{5503E5AA-5523-4DC4-B0D6-FF70A953BFAC}" srcOrd="0" destOrd="0" presId="urn:microsoft.com/office/officeart/2005/8/layout/vList2"/>
    <dgm:cxn modelId="{8E03D65A-B054-4FE8-A543-79924E82091F}" type="presOf" srcId="{84D5740B-C7C7-4399-B5DE-8504EE173AF4}" destId="{03325D0E-BA5F-4B48-802D-7801928AF468}" srcOrd="0" destOrd="0" presId="urn:microsoft.com/office/officeart/2005/8/layout/vList2"/>
    <dgm:cxn modelId="{85FDFB9F-0575-487B-B965-01D1B4C5CAAB}" type="presOf" srcId="{45965DA7-180B-4C1A-A0EF-7945ABB9F4F6}" destId="{360F2770-8C05-4FCB-A5A5-01B1C8AA9F4A}" srcOrd="0" destOrd="0" presId="urn:microsoft.com/office/officeart/2005/8/layout/vList2"/>
    <dgm:cxn modelId="{A60AC6CC-06B8-42FC-BE9A-B4CD113FDE4E}" srcId="{992D1123-C620-4A0B-834B-3FB84395442E}" destId="{DD1FFA25-3984-4389-99F1-EC67D87588EB}" srcOrd="0" destOrd="0" parTransId="{DD1936C5-C264-4E34-AE6F-C32D8AD2F07D}" sibTransId="{41181F03-CC60-4E77-91BB-18678F0E42ED}"/>
    <dgm:cxn modelId="{4B9DE2F0-AD97-47B0-B9A1-CBC14D3ED88C}" type="presOf" srcId="{992D1123-C620-4A0B-834B-3FB84395442E}" destId="{8BF8B06D-B898-4958-AAA4-9F58A4E466AE}" srcOrd="0" destOrd="0" presId="urn:microsoft.com/office/officeart/2005/8/layout/vList2"/>
    <dgm:cxn modelId="{88629D6E-FC2D-48A0-A86B-DC4F317DAF0F}" type="presParOf" srcId="{3D1F6345-7967-4FB8-B122-72EB43BC630A}" destId="{8BF8B06D-B898-4958-AAA4-9F58A4E466AE}" srcOrd="0" destOrd="0" presId="urn:microsoft.com/office/officeart/2005/8/layout/vList2"/>
    <dgm:cxn modelId="{42771A82-8081-4490-BA78-E783D1AE6764}" type="presParOf" srcId="{3D1F6345-7967-4FB8-B122-72EB43BC630A}" destId="{5503E5AA-5523-4DC4-B0D6-FF70A953BFAC}" srcOrd="1" destOrd="0" presId="urn:microsoft.com/office/officeart/2005/8/layout/vList2"/>
    <dgm:cxn modelId="{F7944446-192F-4067-91BE-81468A01C2A9}" type="presParOf" srcId="{3D1F6345-7967-4FB8-B122-72EB43BC630A}" destId="{03325D0E-BA5F-4B48-802D-7801928AF468}" srcOrd="2" destOrd="0" presId="urn:microsoft.com/office/officeart/2005/8/layout/vList2"/>
    <dgm:cxn modelId="{790EF850-2641-4CD9-A6CB-BBECCA07BA2F}" type="presParOf" srcId="{3D1F6345-7967-4FB8-B122-72EB43BC630A}" destId="{360F2770-8C05-4FCB-A5A5-01B1C8AA9F4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74AA4E-95CB-4EF3-A97F-8A2078C5CA0F}" type="doc">
      <dgm:prSet loTypeId="urn:microsoft.com/office/officeart/2005/8/layout/list1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00AD45C-2FEB-4A61-B0D6-9B488AB8849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gm:t>
    </dgm:pt>
    <dgm:pt modelId="{A4E24011-01E5-4417-A1D9-68FFBEB72B45}" type="parTrans" cxnId="{2A127AAA-1C1D-4066-955D-739FEFA85A03}">
      <dgm:prSet/>
      <dgm:spPr/>
      <dgm:t>
        <a:bodyPr/>
        <a:lstStyle/>
        <a:p>
          <a:endParaRPr lang="ru-RU"/>
        </a:p>
      </dgm:t>
    </dgm:pt>
    <dgm:pt modelId="{AD741262-2AF9-4B40-AF67-2B92221E6A47}" type="sibTrans" cxnId="{2A127AAA-1C1D-4066-955D-739FEFA85A03}">
      <dgm:prSet/>
      <dgm:spPr/>
      <dgm:t>
        <a:bodyPr/>
        <a:lstStyle/>
        <a:p>
          <a:endParaRPr lang="ru-RU"/>
        </a:p>
      </dgm:t>
    </dgm:pt>
    <dgm:pt modelId="{0576B091-F00E-41E1-8DB2-8206D569C9A8}">
      <dgm:prSet phldrT="[Текст]" custT="1"/>
      <dgm:spPr/>
      <dgm:t>
        <a:bodyPr/>
        <a:lstStyle/>
        <a:p>
          <a:pPr marL="0" algn="just">
            <a:spcAft>
              <a:spcPts val="0"/>
            </a:spcAft>
          </a:pPr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Заявление о проведении аукциона.</a:t>
          </a:r>
        </a:p>
      </dgm:t>
    </dgm:pt>
    <dgm:pt modelId="{74083D0E-B28F-4EC7-9E6D-7EA9AA01FCC5}" type="parTrans" cxnId="{2AE047C2-A222-4A65-AE38-2AFA71620FC7}">
      <dgm:prSet/>
      <dgm:spPr/>
      <dgm:t>
        <a:bodyPr/>
        <a:lstStyle/>
        <a:p>
          <a:endParaRPr lang="ru-RU"/>
        </a:p>
      </dgm:t>
    </dgm:pt>
    <dgm:pt modelId="{0E2A8D2B-D80F-4209-AA71-9A4DB6C9E783}" type="sibTrans" cxnId="{2AE047C2-A222-4A65-AE38-2AFA71620FC7}">
      <dgm:prSet/>
      <dgm:spPr/>
      <dgm:t>
        <a:bodyPr/>
        <a:lstStyle/>
        <a:p>
          <a:endParaRPr lang="ru-RU"/>
        </a:p>
      </dgm:t>
    </dgm:pt>
    <dgm:pt modelId="{179FCA3B-6448-4444-96BD-9227759BE36F}">
      <dgm:prSet custT="1"/>
      <dgm:spPr/>
      <dgm:t>
        <a:bodyPr/>
        <a:lstStyle/>
        <a:p>
          <a:pPr algn="just"/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Выписка из ЕГРН.</a:t>
          </a:r>
        </a:p>
      </dgm:t>
    </dgm:pt>
    <dgm:pt modelId="{F13C42D2-0C40-490C-BFEB-5B94FF0063C0}" type="parTrans" cxnId="{4B569E96-1ECF-4991-96A3-C9955E174078}">
      <dgm:prSet/>
      <dgm:spPr/>
      <dgm:t>
        <a:bodyPr/>
        <a:lstStyle/>
        <a:p>
          <a:endParaRPr lang="ru-RU"/>
        </a:p>
      </dgm:t>
    </dgm:pt>
    <dgm:pt modelId="{010DCAA9-F0DF-4C95-93C5-73ACFDD833DF}" type="sibTrans" cxnId="{4B569E96-1ECF-4991-96A3-C9955E174078}">
      <dgm:prSet/>
      <dgm:spPr/>
      <dgm:t>
        <a:bodyPr/>
        <a:lstStyle/>
        <a:p>
          <a:endParaRPr lang="ru-RU"/>
        </a:p>
      </dgm:t>
    </dgm:pt>
    <dgm:pt modelId="{807178AC-2FE3-4657-AA9F-FD7313A12EFB}" type="pres">
      <dgm:prSet presAssocID="{6F74AA4E-95CB-4EF3-A97F-8A2078C5CA0F}" presName="linear" presStyleCnt="0">
        <dgm:presLayoutVars>
          <dgm:dir/>
          <dgm:animLvl val="lvl"/>
          <dgm:resizeHandles val="exact"/>
        </dgm:presLayoutVars>
      </dgm:prSet>
      <dgm:spPr/>
    </dgm:pt>
    <dgm:pt modelId="{EFC55025-BA33-4828-9ABD-5083CEFE070F}" type="pres">
      <dgm:prSet presAssocID="{400AD45C-2FEB-4A61-B0D6-9B488AB88498}" presName="parentLin" presStyleCnt="0"/>
      <dgm:spPr/>
    </dgm:pt>
    <dgm:pt modelId="{6958A4B5-F379-4A57-B303-DB2EE5D47B9A}" type="pres">
      <dgm:prSet presAssocID="{400AD45C-2FEB-4A61-B0D6-9B488AB88498}" presName="parentLeftMargin" presStyleLbl="node1" presStyleIdx="0" presStyleCnt="1"/>
      <dgm:spPr/>
    </dgm:pt>
    <dgm:pt modelId="{83252079-BEA7-4E58-8044-9C5AB17C77C5}" type="pres">
      <dgm:prSet presAssocID="{400AD45C-2FEB-4A61-B0D6-9B488AB88498}" presName="parentText" presStyleLbl="node1" presStyleIdx="0" presStyleCnt="1" custScaleX="113146" custScaleY="34882" custLinFactNeighborX="-49785" custLinFactNeighborY="-63549">
        <dgm:presLayoutVars>
          <dgm:chMax val="0"/>
          <dgm:bulletEnabled val="1"/>
        </dgm:presLayoutVars>
      </dgm:prSet>
      <dgm:spPr/>
    </dgm:pt>
    <dgm:pt modelId="{314CD6B2-DCD2-459D-857A-5C4EF074A594}" type="pres">
      <dgm:prSet presAssocID="{400AD45C-2FEB-4A61-B0D6-9B488AB88498}" presName="negativeSpace" presStyleCnt="0"/>
      <dgm:spPr/>
    </dgm:pt>
    <dgm:pt modelId="{31D2B003-1C75-48D2-A11C-CF082DD6876C}" type="pres">
      <dgm:prSet presAssocID="{400AD45C-2FEB-4A61-B0D6-9B488AB88498}" presName="childText" presStyleLbl="conFgAcc1" presStyleIdx="0" presStyleCnt="1" custScaleX="99380" custScaleY="72469" custLinFactNeighborX="310" custLinFactNeighborY="-77331">
        <dgm:presLayoutVars>
          <dgm:bulletEnabled val="1"/>
        </dgm:presLayoutVars>
      </dgm:prSet>
      <dgm:spPr/>
    </dgm:pt>
  </dgm:ptLst>
  <dgm:cxnLst>
    <dgm:cxn modelId="{08046336-FE81-4B6E-B948-B6EC9CD9AE03}" type="presOf" srcId="{6F74AA4E-95CB-4EF3-A97F-8A2078C5CA0F}" destId="{807178AC-2FE3-4657-AA9F-FD7313A12EFB}" srcOrd="0" destOrd="0" presId="urn:microsoft.com/office/officeart/2005/8/layout/list1"/>
    <dgm:cxn modelId="{4E9A394D-E758-4DC5-A28F-2D8007703302}" type="presOf" srcId="{179FCA3B-6448-4444-96BD-9227759BE36F}" destId="{31D2B003-1C75-48D2-A11C-CF082DD6876C}" srcOrd="0" destOrd="1" presId="urn:microsoft.com/office/officeart/2005/8/layout/list1"/>
    <dgm:cxn modelId="{C9107972-6FFD-4DC9-8D8A-7A3FBADD410E}" type="presOf" srcId="{0576B091-F00E-41E1-8DB2-8206D569C9A8}" destId="{31D2B003-1C75-48D2-A11C-CF082DD6876C}" srcOrd="0" destOrd="0" presId="urn:microsoft.com/office/officeart/2005/8/layout/list1"/>
    <dgm:cxn modelId="{4B569E96-1ECF-4991-96A3-C9955E174078}" srcId="{400AD45C-2FEB-4A61-B0D6-9B488AB88498}" destId="{179FCA3B-6448-4444-96BD-9227759BE36F}" srcOrd="1" destOrd="0" parTransId="{F13C42D2-0C40-490C-BFEB-5B94FF0063C0}" sibTransId="{010DCAA9-F0DF-4C95-93C5-73ACFDD833DF}"/>
    <dgm:cxn modelId="{2A127AAA-1C1D-4066-955D-739FEFA85A03}" srcId="{6F74AA4E-95CB-4EF3-A97F-8A2078C5CA0F}" destId="{400AD45C-2FEB-4A61-B0D6-9B488AB88498}" srcOrd="0" destOrd="0" parTransId="{A4E24011-01E5-4417-A1D9-68FFBEB72B45}" sibTransId="{AD741262-2AF9-4B40-AF67-2B92221E6A47}"/>
    <dgm:cxn modelId="{A1A4A7AE-3BE5-4CCC-972A-CF3139DF3DDD}" type="presOf" srcId="{400AD45C-2FEB-4A61-B0D6-9B488AB88498}" destId="{6958A4B5-F379-4A57-B303-DB2EE5D47B9A}" srcOrd="0" destOrd="0" presId="urn:microsoft.com/office/officeart/2005/8/layout/list1"/>
    <dgm:cxn modelId="{2AE047C2-A222-4A65-AE38-2AFA71620FC7}" srcId="{400AD45C-2FEB-4A61-B0D6-9B488AB88498}" destId="{0576B091-F00E-41E1-8DB2-8206D569C9A8}" srcOrd="0" destOrd="0" parTransId="{74083D0E-B28F-4EC7-9E6D-7EA9AA01FCC5}" sibTransId="{0E2A8D2B-D80F-4209-AA71-9A4DB6C9E783}"/>
    <dgm:cxn modelId="{694644E2-6F00-451B-82A6-44D554C17ACB}" type="presOf" srcId="{400AD45C-2FEB-4A61-B0D6-9B488AB88498}" destId="{83252079-BEA7-4E58-8044-9C5AB17C77C5}" srcOrd="1" destOrd="0" presId="urn:microsoft.com/office/officeart/2005/8/layout/list1"/>
    <dgm:cxn modelId="{D5979B3F-AAFB-479C-939C-9A52C946E9E6}" type="presParOf" srcId="{807178AC-2FE3-4657-AA9F-FD7313A12EFB}" destId="{EFC55025-BA33-4828-9ABD-5083CEFE070F}" srcOrd="0" destOrd="0" presId="urn:microsoft.com/office/officeart/2005/8/layout/list1"/>
    <dgm:cxn modelId="{B7882A5A-722B-41B5-BE77-637AF47118F6}" type="presParOf" srcId="{EFC55025-BA33-4828-9ABD-5083CEFE070F}" destId="{6958A4B5-F379-4A57-B303-DB2EE5D47B9A}" srcOrd="0" destOrd="0" presId="urn:microsoft.com/office/officeart/2005/8/layout/list1"/>
    <dgm:cxn modelId="{5202F566-057C-4797-BEC3-3AD9B2DB93AF}" type="presParOf" srcId="{EFC55025-BA33-4828-9ABD-5083CEFE070F}" destId="{83252079-BEA7-4E58-8044-9C5AB17C77C5}" srcOrd="1" destOrd="0" presId="urn:microsoft.com/office/officeart/2005/8/layout/list1"/>
    <dgm:cxn modelId="{4A1A4E44-5B42-4ACC-96E8-8B74A0070181}" type="presParOf" srcId="{807178AC-2FE3-4657-AA9F-FD7313A12EFB}" destId="{314CD6B2-DCD2-459D-857A-5C4EF074A594}" srcOrd="1" destOrd="0" presId="urn:microsoft.com/office/officeart/2005/8/layout/list1"/>
    <dgm:cxn modelId="{0A14C451-CA7A-4A78-B085-D3B9F127D432}" type="presParOf" srcId="{807178AC-2FE3-4657-AA9F-FD7313A12EFB}" destId="{31D2B003-1C75-48D2-A11C-CF082DD6876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B0A75A-CE23-4C5D-90C4-B26109034015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95084934-030D-4607-AE9A-A0ECC5ED7CD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3</a:t>
          </a:r>
          <a:endParaRPr lang="ru-RU" sz="28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0AB431-F1FC-4BCD-9A11-3010C74A8F9F}" type="parTrans" cxnId="{EBF3E02B-9F30-41D8-B8CA-A56CE2CF7D87}">
      <dgm:prSet/>
      <dgm:spPr/>
      <dgm:t>
        <a:bodyPr/>
        <a:lstStyle/>
        <a:p>
          <a:endParaRPr lang="ru-RU"/>
        </a:p>
      </dgm:t>
    </dgm:pt>
    <dgm:pt modelId="{376567F2-A01B-4F5B-A31E-AEF8BC758C29}" type="sibTrans" cxnId="{EBF3E02B-9F30-41D8-B8CA-A56CE2CF7D87}">
      <dgm:prSet/>
      <dgm:spPr/>
      <dgm:t>
        <a:bodyPr/>
        <a:lstStyle/>
        <a:p>
          <a:endParaRPr lang="ru-RU"/>
        </a:p>
      </dgm:t>
    </dgm:pt>
    <dgm:pt modelId="{5CC2F55C-2B2E-4DA3-9213-AD1EB87A192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Размещение информации об аукционе на официальном сайте Российской Федерации </a:t>
          </a:r>
        </a:p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(torgi.gov.ru)</a:t>
          </a:r>
        </a:p>
      </dgm:t>
    </dgm:pt>
    <dgm:pt modelId="{EC4CFFDF-EF8E-4885-B760-0565B066F109}" type="parTrans" cxnId="{2925C8A8-A0B1-44D8-8A23-5AE4EF4D56AB}">
      <dgm:prSet/>
      <dgm:spPr/>
      <dgm:t>
        <a:bodyPr/>
        <a:lstStyle/>
        <a:p>
          <a:endParaRPr lang="ru-RU"/>
        </a:p>
      </dgm:t>
    </dgm:pt>
    <dgm:pt modelId="{E30A95DD-0CBD-4350-9884-04DE49D51F3B}" type="sibTrans" cxnId="{2925C8A8-A0B1-44D8-8A23-5AE4EF4D56AB}">
      <dgm:prSet/>
      <dgm:spPr/>
      <dgm:t>
        <a:bodyPr/>
        <a:lstStyle/>
        <a:p>
          <a:endParaRPr lang="ru-RU"/>
        </a:p>
      </dgm:t>
    </dgm:pt>
    <dgm:pt modelId="{D4DECD6B-1BD5-4D05-81B4-CBDE34F7EF19}" type="pres">
      <dgm:prSet presAssocID="{2EB0A75A-CE23-4C5D-90C4-B26109034015}" presName="CompostProcess" presStyleCnt="0">
        <dgm:presLayoutVars>
          <dgm:dir/>
          <dgm:resizeHandles val="exact"/>
        </dgm:presLayoutVars>
      </dgm:prSet>
      <dgm:spPr/>
    </dgm:pt>
    <dgm:pt modelId="{608AF7A6-9756-42BC-B0D8-5124A3243E08}" type="pres">
      <dgm:prSet presAssocID="{2EB0A75A-CE23-4C5D-90C4-B26109034015}" presName="arrow" presStyleLbl="bgShp" presStyleIdx="0" presStyleCnt="1" custScaleX="117647"/>
      <dgm:spPr/>
    </dgm:pt>
    <dgm:pt modelId="{5B349811-AB21-459D-BFCB-683E2DD99BF1}" type="pres">
      <dgm:prSet presAssocID="{2EB0A75A-CE23-4C5D-90C4-B26109034015}" presName="linearProcess" presStyleCnt="0"/>
      <dgm:spPr/>
    </dgm:pt>
    <dgm:pt modelId="{02A7B175-E921-4A91-BC16-F41184B35084}" type="pres">
      <dgm:prSet presAssocID="{95084934-030D-4607-AE9A-A0ECC5ED7CD8}" presName="textNode" presStyleLbl="node1" presStyleIdx="0" presStyleCnt="2" custScaleX="49840" custScaleY="67074" custLinFactNeighborX="-70360" custLinFactNeighborY="951">
        <dgm:presLayoutVars>
          <dgm:bulletEnabled val="1"/>
        </dgm:presLayoutVars>
      </dgm:prSet>
      <dgm:spPr/>
    </dgm:pt>
    <dgm:pt modelId="{8F38BB37-F202-4A53-A62E-021FAE5286A4}" type="pres">
      <dgm:prSet presAssocID="{376567F2-A01B-4F5B-A31E-AEF8BC758C29}" presName="sibTrans" presStyleCnt="0"/>
      <dgm:spPr/>
    </dgm:pt>
    <dgm:pt modelId="{B13B9016-3BFF-480E-A9BC-E7C1AEA9902C}" type="pres">
      <dgm:prSet presAssocID="{5CC2F55C-2B2E-4DA3-9213-AD1EB87A1924}" presName="textNode" presStyleLbl="node1" presStyleIdx="1" presStyleCnt="2" custScaleX="164119" custScaleY="193207" custLinFactNeighborX="-7368" custLinFactNeighborY="0">
        <dgm:presLayoutVars>
          <dgm:bulletEnabled val="1"/>
        </dgm:presLayoutVars>
      </dgm:prSet>
      <dgm:spPr/>
    </dgm:pt>
  </dgm:ptLst>
  <dgm:cxnLst>
    <dgm:cxn modelId="{089C3F18-E5DF-408F-9A33-371A362ADD0E}" type="presOf" srcId="{2EB0A75A-CE23-4C5D-90C4-B26109034015}" destId="{D4DECD6B-1BD5-4D05-81B4-CBDE34F7EF19}" srcOrd="0" destOrd="0" presId="urn:microsoft.com/office/officeart/2005/8/layout/hProcess9"/>
    <dgm:cxn modelId="{B6E0FD1A-4D63-41E6-9B44-B57C222D9055}" type="presOf" srcId="{95084934-030D-4607-AE9A-A0ECC5ED7CD8}" destId="{02A7B175-E921-4A91-BC16-F41184B35084}" srcOrd="0" destOrd="0" presId="urn:microsoft.com/office/officeart/2005/8/layout/hProcess9"/>
    <dgm:cxn modelId="{EBF3E02B-9F30-41D8-B8CA-A56CE2CF7D87}" srcId="{2EB0A75A-CE23-4C5D-90C4-B26109034015}" destId="{95084934-030D-4607-AE9A-A0ECC5ED7CD8}" srcOrd="0" destOrd="0" parTransId="{FC0AB431-F1FC-4BCD-9A11-3010C74A8F9F}" sibTransId="{376567F2-A01B-4F5B-A31E-AEF8BC758C29}"/>
    <dgm:cxn modelId="{2925C8A8-A0B1-44D8-8A23-5AE4EF4D56AB}" srcId="{2EB0A75A-CE23-4C5D-90C4-B26109034015}" destId="{5CC2F55C-2B2E-4DA3-9213-AD1EB87A1924}" srcOrd="1" destOrd="0" parTransId="{EC4CFFDF-EF8E-4885-B760-0565B066F109}" sibTransId="{E30A95DD-0CBD-4350-9884-04DE49D51F3B}"/>
    <dgm:cxn modelId="{4A177BFD-381F-4952-8FEF-A5DCCBE0B615}" type="presOf" srcId="{5CC2F55C-2B2E-4DA3-9213-AD1EB87A1924}" destId="{B13B9016-3BFF-480E-A9BC-E7C1AEA9902C}" srcOrd="0" destOrd="0" presId="urn:microsoft.com/office/officeart/2005/8/layout/hProcess9"/>
    <dgm:cxn modelId="{E0869340-F965-4AC3-8D07-144BC81A80D4}" type="presParOf" srcId="{D4DECD6B-1BD5-4D05-81B4-CBDE34F7EF19}" destId="{608AF7A6-9756-42BC-B0D8-5124A3243E08}" srcOrd="0" destOrd="0" presId="urn:microsoft.com/office/officeart/2005/8/layout/hProcess9"/>
    <dgm:cxn modelId="{1BAFB20F-C08E-4EB0-BAE1-3ACA9E457B0E}" type="presParOf" srcId="{D4DECD6B-1BD5-4D05-81B4-CBDE34F7EF19}" destId="{5B349811-AB21-459D-BFCB-683E2DD99BF1}" srcOrd="1" destOrd="0" presId="urn:microsoft.com/office/officeart/2005/8/layout/hProcess9"/>
    <dgm:cxn modelId="{51C0B11C-52F0-450B-8A56-B9E9D7F65B19}" type="presParOf" srcId="{5B349811-AB21-459D-BFCB-683E2DD99BF1}" destId="{02A7B175-E921-4A91-BC16-F41184B35084}" srcOrd="0" destOrd="0" presId="urn:microsoft.com/office/officeart/2005/8/layout/hProcess9"/>
    <dgm:cxn modelId="{E94D6D6A-703D-45DA-9CB0-038BDA6C399F}" type="presParOf" srcId="{5B349811-AB21-459D-BFCB-683E2DD99BF1}" destId="{8F38BB37-F202-4A53-A62E-021FAE5286A4}" srcOrd="1" destOrd="0" presId="urn:microsoft.com/office/officeart/2005/8/layout/hProcess9"/>
    <dgm:cxn modelId="{BF326A73-AA1E-4B2D-8902-199AC0103B93}" type="presParOf" srcId="{5B349811-AB21-459D-BFCB-683E2DD99BF1}" destId="{B13B9016-3BFF-480E-A9BC-E7C1AEA9902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098B7C-909D-439F-8520-B436676F2B5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2D1123-C620-4A0B-834B-3FB84395442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gm:t>
    </dgm:pt>
    <dgm:pt modelId="{9FEB9F0B-1222-43F8-9EC4-4D2DF23B10E5}" type="parTrans" cxnId="{522E800C-ADF5-4F44-93BD-B246AAB5DC2D}">
      <dgm:prSet/>
      <dgm:spPr/>
      <dgm:t>
        <a:bodyPr/>
        <a:lstStyle/>
        <a:p>
          <a:endParaRPr lang="ru-RU"/>
        </a:p>
      </dgm:t>
    </dgm:pt>
    <dgm:pt modelId="{D92B979B-CD54-4812-909D-6C7E16307BF4}" type="sibTrans" cxnId="{522E800C-ADF5-4F44-93BD-B246AAB5DC2D}">
      <dgm:prSet/>
      <dgm:spPr/>
      <dgm:t>
        <a:bodyPr/>
        <a:lstStyle/>
        <a:p>
          <a:endParaRPr lang="ru-RU"/>
        </a:p>
      </dgm:t>
    </dgm:pt>
    <dgm:pt modelId="{DD1FFA25-3984-4389-99F1-EC67D87588EB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рабочий день</a:t>
          </a:r>
        </a:p>
      </dgm:t>
    </dgm:pt>
    <dgm:pt modelId="{DD1936C5-C264-4E34-AE6F-C32D8AD2F07D}" type="parTrans" cxnId="{A60AC6CC-06B8-42FC-BE9A-B4CD113FDE4E}">
      <dgm:prSet/>
      <dgm:spPr/>
      <dgm:t>
        <a:bodyPr/>
        <a:lstStyle/>
        <a:p>
          <a:endParaRPr lang="ru-RU"/>
        </a:p>
      </dgm:t>
    </dgm:pt>
    <dgm:pt modelId="{41181F03-CC60-4E77-91BB-18678F0E42ED}" type="sibTrans" cxnId="{A60AC6CC-06B8-42FC-BE9A-B4CD113FDE4E}">
      <dgm:prSet/>
      <dgm:spPr/>
      <dgm:t>
        <a:bodyPr/>
        <a:lstStyle/>
        <a:p>
          <a:endParaRPr lang="ru-RU"/>
        </a:p>
      </dgm:t>
    </dgm:pt>
    <dgm:pt modelId="{84D5740B-C7C7-4399-B5DE-8504EE173AF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</a:t>
          </a:r>
          <a:r>
            <a:rPr lang="ru-RU" sz="1800" dirty="0">
              <a:solidFill>
                <a:srgbClr val="002060"/>
              </a:solidFill>
            </a:rPr>
            <a:t> </a:t>
          </a: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</a:t>
          </a:r>
        </a:p>
      </dgm:t>
    </dgm:pt>
    <dgm:pt modelId="{88A4FAF0-7D4B-4E1B-9A20-8A3DBCBA18EA}" type="parTrans" cxnId="{91606B06-72CF-4ADF-B2EA-8DD8C009F619}">
      <dgm:prSet/>
      <dgm:spPr/>
      <dgm:t>
        <a:bodyPr/>
        <a:lstStyle/>
        <a:p>
          <a:endParaRPr lang="ru-RU"/>
        </a:p>
      </dgm:t>
    </dgm:pt>
    <dgm:pt modelId="{CCF77A5A-4973-407E-A337-54C83C28EE1F}" type="sibTrans" cxnId="{91606B06-72CF-4ADF-B2EA-8DD8C009F619}">
      <dgm:prSet/>
      <dgm:spPr/>
      <dgm:t>
        <a:bodyPr/>
        <a:lstStyle/>
        <a:p>
          <a:endParaRPr lang="ru-RU"/>
        </a:p>
      </dgm:t>
    </dgm:pt>
    <dgm:pt modelId="{45965DA7-180B-4C1A-A0EF-7945ABB9F4F6}">
      <dgm:prSet phldrT="[Текст]" custT="1"/>
      <dgm:spPr/>
      <dgm:t>
        <a:bodyPr/>
        <a:lstStyle/>
        <a:p>
          <a:pPr algn="l"/>
          <a:r>
            <a: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рабочий день</a:t>
          </a:r>
        </a:p>
      </dgm:t>
    </dgm:pt>
    <dgm:pt modelId="{3DCDF7EE-AEDE-478A-AABD-15F0B9D450DF}" type="parTrans" cxnId="{E7ED640B-2766-4BCC-AC6B-989C014F6AD8}">
      <dgm:prSet/>
      <dgm:spPr/>
      <dgm:t>
        <a:bodyPr/>
        <a:lstStyle/>
        <a:p>
          <a:endParaRPr lang="ru-RU"/>
        </a:p>
      </dgm:t>
    </dgm:pt>
    <dgm:pt modelId="{DA7B61BC-8848-456F-A185-3D4F691360C6}" type="sibTrans" cxnId="{E7ED640B-2766-4BCC-AC6B-989C014F6AD8}">
      <dgm:prSet/>
      <dgm:spPr/>
      <dgm:t>
        <a:bodyPr/>
        <a:lstStyle/>
        <a:p>
          <a:endParaRPr lang="ru-RU"/>
        </a:p>
      </dgm:t>
    </dgm:pt>
    <dgm:pt modelId="{3D1F6345-7967-4FB8-B122-72EB43BC630A}" type="pres">
      <dgm:prSet presAssocID="{66098B7C-909D-439F-8520-B436676F2B56}" presName="linear" presStyleCnt="0">
        <dgm:presLayoutVars>
          <dgm:animLvl val="lvl"/>
          <dgm:resizeHandles val="exact"/>
        </dgm:presLayoutVars>
      </dgm:prSet>
      <dgm:spPr/>
    </dgm:pt>
    <dgm:pt modelId="{8BF8B06D-B898-4958-AAA4-9F58A4E466AE}" type="pres">
      <dgm:prSet presAssocID="{992D1123-C620-4A0B-834B-3FB84395442E}" presName="parentText" presStyleLbl="node1" presStyleIdx="0" presStyleCnt="2" custScaleY="123521">
        <dgm:presLayoutVars>
          <dgm:chMax val="0"/>
          <dgm:bulletEnabled val="1"/>
        </dgm:presLayoutVars>
      </dgm:prSet>
      <dgm:spPr/>
    </dgm:pt>
    <dgm:pt modelId="{5503E5AA-5523-4DC4-B0D6-FF70A953BFAC}" type="pres">
      <dgm:prSet presAssocID="{992D1123-C620-4A0B-834B-3FB84395442E}" presName="childText" presStyleLbl="revTx" presStyleIdx="0" presStyleCnt="2" custScaleY="98814">
        <dgm:presLayoutVars>
          <dgm:bulletEnabled val="1"/>
        </dgm:presLayoutVars>
      </dgm:prSet>
      <dgm:spPr/>
    </dgm:pt>
    <dgm:pt modelId="{03325D0E-BA5F-4B48-802D-7801928AF468}" type="pres">
      <dgm:prSet presAssocID="{84D5740B-C7C7-4399-B5DE-8504EE173AF4}" presName="parentText" presStyleLbl="node1" presStyleIdx="1" presStyleCnt="2" custScaleY="133814">
        <dgm:presLayoutVars>
          <dgm:chMax val="0"/>
          <dgm:bulletEnabled val="1"/>
        </dgm:presLayoutVars>
      </dgm:prSet>
      <dgm:spPr/>
    </dgm:pt>
    <dgm:pt modelId="{360F2770-8C05-4FCB-A5A5-01B1C8AA9F4A}" type="pres">
      <dgm:prSet presAssocID="{84D5740B-C7C7-4399-B5DE-8504EE173AF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DDCF701-E720-4D35-B8E0-87681B6BD1B0}" type="presOf" srcId="{84D5740B-C7C7-4399-B5DE-8504EE173AF4}" destId="{03325D0E-BA5F-4B48-802D-7801928AF468}" srcOrd="0" destOrd="0" presId="urn:microsoft.com/office/officeart/2005/8/layout/vList2"/>
    <dgm:cxn modelId="{91606B06-72CF-4ADF-B2EA-8DD8C009F619}" srcId="{66098B7C-909D-439F-8520-B436676F2B56}" destId="{84D5740B-C7C7-4399-B5DE-8504EE173AF4}" srcOrd="1" destOrd="0" parTransId="{88A4FAF0-7D4B-4E1B-9A20-8A3DBCBA18EA}" sibTransId="{CCF77A5A-4973-407E-A337-54C83C28EE1F}"/>
    <dgm:cxn modelId="{E7ED640B-2766-4BCC-AC6B-989C014F6AD8}" srcId="{84D5740B-C7C7-4399-B5DE-8504EE173AF4}" destId="{45965DA7-180B-4C1A-A0EF-7945ABB9F4F6}" srcOrd="0" destOrd="0" parTransId="{3DCDF7EE-AEDE-478A-AABD-15F0B9D450DF}" sibTransId="{DA7B61BC-8848-456F-A185-3D4F691360C6}"/>
    <dgm:cxn modelId="{522E800C-ADF5-4F44-93BD-B246AAB5DC2D}" srcId="{66098B7C-909D-439F-8520-B436676F2B56}" destId="{992D1123-C620-4A0B-834B-3FB84395442E}" srcOrd="0" destOrd="0" parTransId="{9FEB9F0B-1222-43F8-9EC4-4D2DF23B10E5}" sibTransId="{D92B979B-CD54-4812-909D-6C7E16307BF4}"/>
    <dgm:cxn modelId="{E7CBCC62-5A6E-48B2-8CDC-2DECF392B2A4}" type="presOf" srcId="{66098B7C-909D-439F-8520-B436676F2B56}" destId="{3D1F6345-7967-4FB8-B122-72EB43BC630A}" srcOrd="0" destOrd="0" presId="urn:microsoft.com/office/officeart/2005/8/layout/vList2"/>
    <dgm:cxn modelId="{8D15877A-6843-4474-8C89-3BEF8BF9CBEF}" type="presOf" srcId="{45965DA7-180B-4C1A-A0EF-7945ABB9F4F6}" destId="{360F2770-8C05-4FCB-A5A5-01B1C8AA9F4A}" srcOrd="0" destOrd="0" presId="urn:microsoft.com/office/officeart/2005/8/layout/vList2"/>
    <dgm:cxn modelId="{72367E83-0BC3-47E0-9A83-20E1F419C4DA}" type="presOf" srcId="{DD1FFA25-3984-4389-99F1-EC67D87588EB}" destId="{5503E5AA-5523-4DC4-B0D6-FF70A953BFAC}" srcOrd="0" destOrd="0" presId="urn:microsoft.com/office/officeart/2005/8/layout/vList2"/>
    <dgm:cxn modelId="{A60AC6CC-06B8-42FC-BE9A-B4CD113FDE4E}" srcId="{992D1123-C620-4A0B-834B-3FB84395442E}" destId="{DD1FFA25-3984-4389-99F1-EC67D87588EB}" srcOrd="0" destOrd="0" parTransId="{DD1936C5-C264-4E34-AE6F-C32D8AD2F07D}" sibTransId="{41181F03-CC60-4E77-91BB-18678F0E42ED}"/>
    <dgm:cxn modelId="{7AEAE9FF-2201-42C1-BDD2-C4FB62F709B8}" type="presOf" srcId="{992D1123-C620-4A0B-834B-3FB84395442E}" destId="{8BF8B06D-B898-4958-AAA4-9F58A4E466AE}" srcOrd="0" destOrd="0" presId="urn:microsoft.com/office/officeart/2005/8/layout/vList2"/>
    <dgm:cxn modelId="{012FD571-ABEC-4B8E-A94F-A10FAA05DF33}" type="presParOf" srcId="{3D1F6345-7967-4FB8-B122-72EB43BC630A}" destId="{8BF8B06D-B898-4958-AAA4-9F58A4E466AE}" srcOrd="0" destOrd="0" presId="urn:microsoft.com/office/officeart/2005/8/layout/vList2"/>
    <dgm:cxn modelId="{2ADAA547-DCA2-4FC9-82C2-550D4DEB2BB0}" type="presParOf" srcId="{3D1F6345-7967-4FB8-B122-72EB43BC630A}" destId="{5503E5AA-5523-4DC4-B0D6-FF70A953BFAC}" srcOrd="1" destOrd="0" presId="urn:microsoft.com/office/officeart/2005/8/layout/vList2"/>
    <dgm:cxn modelId="{4A70827E-C3F0-4AA6-96E9-B8776A86C301}" type="presParOf" srcId="{3D1F6345-7967-4FB8-B122-72EB43BC630A}" destId="{03325D0E-BA5F-4B48-802D-7801928AF468}" srcOrd="2" destOrd="0" presId="urn:microsoft.com/office/officeart/2005/8/layout/vList2"/>
    <dgm:cxn modelId="{E080C8B3-9932-4901-861B-CDE6426271DC}" type="presParOf" srcId="{3D1F6345-7967-4FB8-B122-72EB43BC630A}" destId="{360F2770-8C05-4FCB-A5A5-01B1C8AA9F4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74AA4E-95CB-4EF3-A97F-8A2078C5CA0F}" type="doc">
      <dgm:prSet loTypeId="urn:microsoft.com/office/officeart/2005/8/layout/list1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00AD45C-2FEB-4A61-B0D6-9B488AB8849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gm:t>
    </dgm:pt>
    <dgm:pt modelId="{A4E24011-01E5-4417-A1D9-68FFBEB72B45}" type="parTrans" cxnId="{2A127AAA-1C1D-4066-955D-739FEFA85A03}">
      <dgm:prSet/>
      <dgm:spPr/>
      <dgm:t>
        <a:bodyPr/>
        <a:lstStyle/>
        <a:p>
          <a:endParaRPr lang="ru-RU"/>
        </a:p>
      </dgm:t>
    </dgm:pt>
    <dgm:pt modelId="{AD741262-2AF9-4B40-AF67-2B92221E6A47}" type="sibTrans" cxnId="{2A127AAA-1C1D-4066-955D-739FEFA85A03}">
      <dgm:prSet/>
      <dgm:spPr/>
      <dgm:t>
        <a:bodyPr/>
        <a:lstStyle/>
        <a:p>
          <a:endParaRPr lang="ru-RU"/>
        </a:p>
      </dgm:t>
    </dgm:pt>
    <dgm:pt modelId="{0576B091-F00E-41E1-8DB2-8206D569C9A8}">
      <dgm:prSet phldrT="[Текст]" custT="1"/>
      <dgm:spPr/>
      <dgm:t>
        <a:bodyPr/>
        <a:lstStyle/>
        <a:p>
          <a:pPr marL="0" algn="just">
            <a:spcAft>
              <a:spcPts val="0"/>
            </a:spcAft>
          </a:pPr>
          <a:r>
            <a:rPr lang="ru-RU" sz="1800" dirty="0">
              <a:latin typeface="Times New Roman" pitchFamily="18" charset="0"/>
              <a:cs typeface="Times New Roman" pitchFamily="18" charset="0"/>
            </a:rPr>
            <a:t>Заявление о проведении аукциона.</a:t>
          </a:r>
        </a:p>
      </dgm:t>
    </dgm:pt>
    <dgm:pt modelId="{74083D0E-B28F-4EC7-9E6D-7EA9AA01FCC5}" type="parTrans" cxnId="{2AE047C2-A222-4A65-AE38-2AFA71620FC7}">
      <dgm:prSet/>
      <dgm:spPr/>
      <dgm:t>
        <a:bodyPr/>
        <a:lstStyle/>
        <a:p>
          <a:endParaRPr lang="ru-RU"/>
        </a:p>
      </dgm:t>
    </dgm:pt>
    <dgm:pt modelId="{0E2A8D2B-D80F-4209-AA71-9A4DB6C9E783}" type="sibTrans" cxnId="{2AE047C2-A222-4A65-AE38-2AFA71620FC7}">
      <dgm:prSet/>
      <dgm:spPr/>
      <dgm:t>
        <a:bodyPr/>
        <a:lstStyle/>
        <a:p>
          <a:endParaRPr lang="ru-RU"/>
        </a:p>
      </dgm:t>
    </dgm:pt>
    <dgm:pt modelId="{179FCA3B-6448-4444-96BD-9227759BE36F}">
      <dgm:prSet custT="1"/>
      <dgm:spPr/>
      <dgm:t>
        <a:bodyPr/>
        <a:lstStyle/>
        <a:p>
          <a:pPr algn="just"/>
          <a:r>
            <a:rPr lang="ru-RU" sz="1800" dirty="0">
              <a:latin typeface="Times New Roman" pitchFamily="18" charset="0"/>
              <a:cs typeface="Times New Roman" pitchFamily="18" charset="0"/>
            </a:rPr>
            <a:t>Выписка из ЕГРН.</a:t>
          </a:r>
        </a:p>
      </dgm:t>
    </dgm:pt>
    <dgm:pt modelId="{F13C42D2-0C40-490C-BFEB-5B94FF0063C0}" type="parTrans" cxnId="{4B569E96-1ECF-4991-96A3-C9955E174078}">
      <dgm:prSet/>
      <dgm:spPr/>
      <dgm:t>
        <a:bodyPr/>
        <a:lstStyle/>
        <a:p>
          <a:endParaRPr lang="ru-RU"/>
        </a:p>
      </dgm:t>
    </dgm:pt>
    <dgm:pt modelId="{010DCAA9-F0DF-4C95-93C5-73ACFDD833DF}" type="sibTrans" cxnId="{4B569E96-1ECF-4991-96A3-C9955E174078}">
      <dgm:prSet/>
      <dgm:spPr/>
      <dgm:t>
        <a:bodyPr/>
        <a:lstStyle/>
        <a:p>
          <a:endParaRPr lang="ru-RU"/>
        </a:p>
      </dgm:t>
    </dgm:pt>
    <dgm:pt modelId="{807178AC-2FE3-4657-AA9F-FD7313A12EFB}" type="pres">
      <dgm:prSet presAssocID="{6F74AA4E-95CB-4EF3-A97F-8A2078C5CA0F}" presName="linear" presStyleCnt="0">
        <dgm:presLayoutVars>
          <dgm:dir/>
          <dgm:animLvl val="lvl"/>
          <dgm:resizeHandles val="exact"/>
        </dgm:presLayoutVars>
      </dgm:prSet>
      <dgm:spPr/>
    </dgm:pt>
    <dgm:pt modelId="{EFC55025-BA33-4828-9ABD-5083CEFE070F}" type="pres">
      <dgm:prSet presAssocID="{400AD45C-2FEB-4A61-B0D6-9B488AB88498}" presName="parentLin" presStyleCnt="0"/>
      <dgm:spPr/>
    </dgm:pt>
    <dgm:pt modelId="{6958A4B5-F379-4A57-B303-DB2EE5D47B9A}" type="pres">
      <dgm:prSet presAssocID="{400AD45C-2FEB-4A61-B0D6-9B488AB88498}" presName="parentLeftMargin" presStyleLbl="node1" presStyleIdx="0" presStyleCnt="1"/>
      <dgm:spPr/>
    </dgm:pt>
    <dgm:pt modelId="{83252079-BEA7-4E58-8044-9C5AB17C77C5}" type="pres">
      <dgm:prSet presAssocID="{400AD45C-2FEB-4A61-B0D6-9B488AB88498}" presName="parentText" presStyleLbl="node1" presStyleIdx="0" presStyleCnt="1" custScaleX="113146" custScaleY="34882" custLinFactX="-835" custLinFactNeighborX="-100000" custLinFactNeighborY="-30807">
        <dgm:presLayoutVars>
          <dgm:chMax val="0"/>
          <dgm:bulletEnabled val="1"/>
        </dgm:presLayoutVars>
      </dgm:prSet>
      <dgm:spPr/>
    </dgm:pt>
    <dgm:pt modelId="{314CD6B2-DCD2-459D-857A-5C4EF074A594}" type="pres">
      <dgm:prSet presAssocID="{400AD45C-2FEB-4A61-B0D6-9B488AB88498}" presName="negativeSpace" presStyleCnt="0"/>
      <dgm:spPr/>
    </dgm:pt>
    <dgm:pt modelId="{31D2B003-1C75-48D2-A11C-CF082DD6876C}" type="pres">
      <dgm:prSet presAssocID="{400AD45C-2FEB-4A61-B0D6-9B488AB88498}" presName="childText" presStyleLbl="conFgAcc1" presStyleIdx="0" presStyleCnt="1" custScaleX="98350" custScaleY="72469" custLinFactNeighborY="-20711">
        <dgm:presLayoutVars>
          <dgm:bulletEnabled val="1"/>
        </dgm:presLayoutVars>
      </dgm:prSet>
      <dgm:spPr/>
    </dgm:pt>
  </dgm:ptLst>
  <dgm:cxnLst>
    <dgm:cxn modelId="{5C543E47-2569-41FC-9C90-2517577F3656}" type="presOf" srcId="{6F74AA4E-95CB-4EF3-A97F-8A2078C5CA0F}" destId="{807178AC-2FE3-4657-AA9F-FD7313A12EFB}" srcOrd="0" destOrd="0" presId="urn:microsoft.com/office/officeart/2005/8/layout/list1"/>
    <dgm:cxn modelId="{8232AF80-51C5-4AC9-AC4B-DE8F084FE968}" type="presOf" srcId="{0576B091-F00E-41E1-8DB2-8206D569C9A8}" destId="{31D2B003-1C75-48D2-A11C-CF082DD6876C}" srcOrd="0" destOrd="0" presId="urn:microsoft.com/office/officeart/2005/8/layout/list1"/>
    <dgm:cxn modelId="{9D94368D-E457-413D-B679-79F4DEF07F67}" type="presOf" srcId="{400AD45C-2FEB-4A61-B0D6-9B488AB88498}" destId="{83252079-BEA7-4E58-8044-9C5AB17C77C5}" srcOrd="1" destOrd="0" presId="urn:microsoft.com/office/officeart/2005/8/layout/list1"/>
    <dgm:cxn modelId="{4B569E96-1ECF-4991-96A3-C9955E174078}" srcId="{400AD45C-2FEB-4A61-B0D6-9B488AB88498}" destId="{179FCA3B-6448-4444-96BD-9227759BE36F}" srcOrd="1" destOrd="0" parTransId="{F13C42D2-0C40-490C-BFEB-5B94FF0063C0}" sibTransId="{010DCAA9-F0DF-4C95-93C5-73ACFDD833DF}"/>
    <dgm:cxn modelId="{38DA9399-2C6C-420A-9E23-D955F0C10996}" type="presOf" srcId="{179FCA3B-6448-4444-96BD-9227759BE36F}" destId="{31D2B003-1C75-48D2-A11C-CF082DD6876C}" srcOrd="0" destOrd="1" presId="urn:microsoft.com/office/officeart/2005/8/layout/list1"/>
    <dgm:cxn modelId="{2A127AAA-1C1D-4066-955D-739FEFA85A03}" srcId="{6F74AA4E-95CB-4EF3-A97F-8A2078C5CA0F}" destId="{400AD45C-2FEB-4A61-B0D6-9B488AB88498}" srcOrd="0" destOrd="0" parTransId="{A4E24011-01E5-4417-A1D9-68FFBEB72B45}" sibTransId="{AD741262-2AF9-4B40-AF67-2B92221E6A47}"/>
    <dgm:cxn modelId="{2AE047C2-A222-4A65-AE38-2AFA71620FC7}" srcId="{400AD45C-2FEB-4A61-B0D6-9B488AB88498}" destId="{0576B091-F00E-41E1-8DB2-8206D569C9A8}" srcOrd="0" destOrd="0" parTransId="{74083D0E-B28F-4EC7-9E6D-7EA9AA01FCC5}" sibTransId="{0E2A8D2B-D80F-4209-AA71-9A4DB6C9E783}"/>
    <dgm:cxn modelId="{10D28DEE-EF68-4F95-B42C-C9D3BD6BB156}" type="presOf" srcId="{400AD45C-2FEB-4A61-B0D6-9B488AB88498}" destId="{6958A4B5-F379-4A57-B303-DB2EE5D47B9A}" srcOrd="0" destOrd="0" presId="urn:microsoft.com/office/officeart/2005/8/layout/list1"/>
    <dgm:cxn modelId="{4B623961-E079-4361-9AEF-EE733C9E6970}" type="presParOf" srcId="{807178AC-2FE3-4657-AA9F-FD7313A12EFB}" destId="{EFC55025-BA33-4828-9ABD-5083CEFE070F}" srcOrd="0" destOrd="0" presId="urn:microsoft.com/office/officeart/2005/8/layout/list1"/>
    <dgm:cxn modelId="{A4ED50F4-C267-4C8C-8C35-B0FCC599808C}" type="presParOf" srcId="{EFC55025-BA33-4828-9ABD-5083CEFE070F}" destId="{6958A4B5-F379-4A57-B303-DB2EE5D47B9A}" srcOrd="0" destOrd="0" presId="urn:microsoft.com/office/officeart/2005/8/layout/list1"/>
    <dgm:cxn modelId="{3DE4C956-1259-478C-BAA1-9D4DC1C36E01}" type="presParOf" srcId="{EFC55025-BA33-4828-9ABD-5083CEFE070F}" destId="{83252079-BEA7-4E58-8044-9C5AB17C77C5}" srcOrd="1" destOrd="0" presId="urn:microsoft.com/office/officeart/2005/8/layout/list1"/>
    <dgm:cxn modelId="{DE1EE169-0013-4366-8C8B-992BA6B06FBB}" type="presParOf" srcId="{807178AC-2FE3-4657-AA9F-FD7313A12EFB}" destId="{314CD6B2-DCD2-459D-857A-5C4EF074A594}" srcOrd="1" destOrd="0" presId="urn:microsoft.com/office/officeart/2005/8/layout/list1"/>
    <dgm:cxn modelId="{1ABD8F2B-3375-4B23-A429-A27C7F7C8B14}" type="presParOf" srcId="{807178AC-2FE3-4657-AA9F-FD7313A12EFB}" destId="{31D2B003-1C75-48D2-A11C-CF082DD6876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AF7A6-9756-42BC-B0D8-5124A3243E08}">
      <dsp:nvSpPr>
        <dsp:cNvPr id="0" name=""/>
        <dsp:cNvSpPr/>
      </dsp:nvSpPr>
      <dsp:spPr>
        <a:xfrm>
          <a:off x="2" y="0"/>
          <a:ext cx="8496939" cy="25358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A7B175-E921-4A91-BC16-F41184B35084}">
      <dsp:nvSpPr>
        <dsp:cNvPr id="0" name=""/>
        <dsp:cNvSpPr/>
      </dsp:nvSpPr>
      <dsp:spPr>
        <a:xfrm>
          <a:off x="550977" y="936104"/>
          <a:ext cx="1431816" cy="68035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1</a:t>
          </a:r>
          <a:endParaRPr lang="ru-RU" sz="28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4189" y="969316"/>
        <a:ext cx="1365392" cy="613927"/>
      </dsp:txXfrm>
    </dsp:sp>
    <dsp:sp modelId="{B13B9016-3BFF-480E-A9BC-E7C1AEA9902C}">
      <dsp:nvSpPr>
        <dsp:cNvPr id="0" name=""/>
        <dsp:cNvSpPr/>
      </dsp:nvSpPr>
      <dsp:spPr>
        <a:xfrm>
          <a:off x="2767686" y="497518"/>
          <a:ext cx="4818235" cy="154078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Направление инвестором в уполномоченный орган заявления о проведении аукциона</a:t>
          </a:r>
        </a:p>
      </dsp:txBody>
      <dsp:txXfrm>
        <a:off x="2842901" y="572733"/>
        <a:ext cx="4667805" cy="13903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AF7A6-9756-42BC-B0D8-5124A3243E08}">
      <dsp:nvSpPr>
        <dsp:cNvPr id="0" name=""/>
        <dsp:cNvSpPr/>
      </dsp:nvSpPr>
      <dsp:spPr>
        <a:xfrm>
          <a:off x="2" y="0"/>
          <a:ext cx="8496939" cy="25358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A7B175-E921-4A91-BC16-F41184B35084}">
      <dsp:nvSpPr>
        <dsp:cNvPr id="0" name=""/>
        <dsp:cNvSpPr/>
      </dsp:nvSpPr>
      <dsp:spPr>
        <a:xfrm>
          <a:off x="811951" y="936104"/>
          <a:ext cx="1452843" cy="68035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4</a:t>
          </a:r>
          <a:endParaRPr lang="ru-RU" sz="28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45163" y="969316"/>
        <a:ext cx="1386419" cy="613927"/>
      </dsp:txXfrm>
    </dsp:sp>
    <dsp:sp modelId="{B13B9016-3BFF-480E-A9BC-E7C1AEA9902C}">
      <dsp:nvSpPr>
        <dsp:cNvPr id="0" name=""/>
        <dsp:cNvSpPr/>
      </dsp:nvSpPr>
      <dsp:spPr>
        <a:xfrm>
          <a:off x="2957261" y="288034"/>
          <a:ext cx="4397505" cy="195975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Проведение аукциона</a:t>
          </a:r>
        </a:p>
      </dsp:txBody>
      <dsp:txXfrm>
        <a:off x="3052928" y="383701"/>
        <a:ext cx="4206171" cy="17684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8B06D-B898-4958-AAA4-9F58A4E466AE}">
      <dsp:nvSpPr>
        <dsp:cNvPr id="0" name=""/>
        <dsp:cNvSpPr/>
      </dsp:nvSpPr>
      <dsp:spPr>
        <a:xfrm>
          <a:off x="0" y="20478"/>
          <a:ext cx="2664295" cy="5320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sp:txBody>
      <dsp:txXfrm>
        <a:off x="25973" y="46451"/>
        <a:ext cx="2612349" cy="480111"/>
      </dsp:txXfrm>
    </dsp:sp>
    <dsp:sp modelId="{5503E5AA-5523-4DC4-B0D6-FF70A953BFAC}">
      <dsp:nvSpPr>
        <dsp:cNvPr id="0" name=""/>
        <dsp:cNvSpPr/>
      </dsp:nvSpPr>
      <dsp:spPr>
        <a:xfrm>
          <a:off x="0" y="552536"/>
          <a:ext cx="2664295" cy="34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22 рабочих дня</a:t>
          </a:r>
        </a:p>
      </dsp:txBody>
      <dsp:txXfrm>
        <a:off x="0" y="552536"/>
        <a:ext cx="2664295" cy="343635"/>
      </dsp:txXfrm>
    </dsp:sp>
    <dsp:sp modelId="{03325D0E-BA5F-4B48-802D-7801928AF468}">
      <dsp:nvSpPr>
        <dsp:cNvPr id="0" name=""/>
        <dsp:cNvSpPr/>
      </dsp:nvSpPr>
      <dsp:spPr>
        <a:xfrm>
          <a:off x="0" y="896172"/>
          <a:ext cx="2664295" cy="57639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Срок</a:t>
          </a:r>
          <a:r>
            <a:rPr lang="ru-RU" sz="1800" kern="1200" dirty="0">
              <a:solidFill>
                <a:srgbClr val="D2533C"/>
              </a:solidFill>
            </a:rPr>
            <a:t> 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целевой</a:t>
          </a:r>
        </a:p>
      </dsp:txBody>
      <dsp:txXfrm>
        <a:off x="28137" y="924309"/>
        <a:ext cx="2608021" cy="520120"/>
      </dsp:txXfrm>
    </dsp:sp>
    <dsp:sp modelId="{360F2770-8C05-4FCB-A5A5-01B1C8AA9F4A}">
      <dsp:nvSpPr>
        <dsp:cNvPr id="0" name=""/>
        <dsp:cNvSpPr/>
      </dsp:nvSpPr>
      <dsp:spPr>
        <a:xfrm>
          <a:off x="0" y="1472566"/>
          <a:ext cx="2664295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22 рабочих дня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72566"/>
        <a:ext cx="2664295" cy="3477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2B003-1C75-48D2-A11C-CF082DD6876C}">
      <dsp:nvSpPr>
        <dsp:cNvPr id="0" name=""/>
        <dsp:cNvSpPr/>
      </dsp:nvSpPr>
      <dsp:spPr>
        <a:xfrm>
          <a:off x="0" y="815561"/>
          <a:ext cx="5661008" cy="20818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9357" tIns="541528" rIns="439357" bIns="113792" numCol="1" spcCol="1270" anchor="t" anchorCtr="0">
          <a:noAutofit/>
        </a:bodyPr>
        <a:lstStyle/>
        <a:p>
          <a:pPr marL="0" lvl="1" indent="-17145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Заявка на участие в аукционе по установленной в извещении о проведении аукциона форме с указанием банковских реквизитов счета для возврата задатка.</a:t>
          </a:r>
        </a:p>
        <a:p>
          <a:pPr marL="0" lvl="1" indent="-171450" algn="just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Копия документа, удостоверяющего личность заявителя (личность представителя заявителя).</a:t>
          </a:r>
          <a:endParaRPr lang="ru-RU" sz="1600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Документы, подтверждающие внесение задатка.</a:t>
          </a:r>
        </a:p>
      </dsp:txBody>
      <dsp:txXfrm>
        <a:off x="0" y="815561"/>
        <a:ext cx="5661008" cy="2081889"/>
      </dsp:txXfrm>
    </dsp:sp>
    <dsp:sp modelId="{83252079-BEA7-4E58-8044-9C5AB17C77C5}">
      <dsp:nvSpPr>
        <dsp:cNvPr id="0" name=""/>
        <dsp:cNvSpPr/>
      </dsp:nvSpPr>
      <dsp:spPr>
        <a:xfrm>
          <a:off x="142133" y="290889"/>
          <a:ext cx="4483642" cy="65901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781" tIns="0" rIns="14978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sp:txBody>
      <dsp:txXfrm>
        <a:off x="174304" y="323060"/>
        <a:ext cx="4419300" cy="5946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AF7A6-9756-42BC-B0D8-5124A3243E08}">
      <dsp:nvSpPr>
        <dsp:cNvPr id="0" name=""/>
        <dsp:cNvSpPr/>
      </dsp:nvSpPr>
      <dsp:spPr>
        <a:xfrm>
          <a:off x="2" y="0"/>
          <a:ext cx="8496939" cy="25358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A7B175-E921-4A91-BC16-F41184B35084}">
      <dsp:nvSpPr>
        <dsp:cNvPr id="0" name=""/>
        <dsp:cNvSpPr/>
      </dsp:nvSpPr>
      <dsp:spPr>
        <a:xfrm>
          <a:off x="1008554" y="936104"/>
          <a:ext cx="1452843" cy="68035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5</a:t>
          </a:r>
          <a:endParaRPr lang="ru-RU" sz="28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41766" y="969316"/>
        <a:ext cx="1386419" cy="613927"/>
      </dsp:txXfrm>
    </dsp:sp>
    <dsp:sp modelId="{B13B9016-3BFF-480E-A9BC-E7C1AEA9902C}">
      <dsp:nvSpPr>
        <dsp:cNvPr id="0" name=""/>
        <dsp:cNvSpPr/>
      </dsp:nvSpPr>
      <dsp:spPr>
        <a:xfrm>
          <a:off x="3153865" y="288034"/>
          <a:ext cx="4004299" cy="195975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Заключение договора с инвестором</a:t>
          </a:r>
        </a:p>
      </dsp:txBody>
      <dsp:txXfrm>
        <a:off x="3249532" y="383701"/>
        <a:ext cx="3812965" cy="17684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8B06D-B898-4958-AAA4-9F58A4E466AE}">
      <dsp:nvSpPr>
        <dsp:cNvPr id="0" name=""/>
        <dsp:cNvSpPr/>
      </dsp:nvSpPr>
      <dsp:spPr>
        <a:xfrm>
          <a:off x="0" y="20478"/>
          <a:ext cx="2664295" cy="5320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sp:txBody>
      <dsp:txXfrm>
        <a:off x="25973" y="46451"/>
        <a:ext cx="2612349" cy="480111"/>
      </dsp:txXfrm>
    </dsp:sp>
    <dsp:sp modelId="{5503E5AA-5523-4DC4-B0D6-FF70A953BFAC}">
      <dsp:nvSpPr>
        <dsp:cNvPr id="0" name=""/>
        <dsp:cNvSpPr/>
      </dsp:nvSpPr>
      <dsp:spPr>
        <a:xfrm>
          <a:off x="0" y="552536"/>
          <a:ext cx="2664295" cy="34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7 рабочих дней</a:t>
          </a:r>
        </a:p>
      </dsp:txBody>
      <dsp:txXfrm>
        <a:off x="0" y="552536"/>
        <a:ext cx="2664295" cy="343635"/>
      </dsp:txXfrm>
    </dsp:sp>
    <dsp:sp modelId="{03325D0E-BA5F-4B48-802D-7801928AF468}">
      <dsp:nvSpPr>
        <dsp:cNvPr id="0" name=""/>
        <dsp:cNvSpPr/>
      </dsp:nvSpPr>
      <dsp:spPr>
        <a:xfrm>
          <a:off x="0" y="896172"/>
          <a:ext cx="2664295" cy="57639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</a:t>
          </a:r>
        </a:p>
      </dsp:txBody>
      <dsp:txXfrm>
        <a:off x="28137" y="924309"/>
        <a:ext cx="2608021" cy="520120"/>
      </dsp:txXfrm>
    </dsp:sp>
    <dsp:sp modelId="{360F2770-8C05-4FCB-A5A5-01B1C8AA9F4A}">
      <dsp:nvSpPr>
        <dsp:cNvPr id="0" name=""/>
        <dsp:cNvSpPr/>
      </dsp:nvSpPr>
      <dsp:spPr>
        <a:xfrm>
          <a:off x="0" y="1472566"/>
          <a:ext cx="2664295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 рабочих дней</a:t>
          </a:r>
        </a:p>
      </dsp:txBody>
      <dsp:txXfrm>
        <a:off x="0" y="1472566"/>
        <a:ext cx="2664295" cy="3477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2B003-1C75-48D2-A11C-CF082DD6876C}">
      <dsp:nvSpPr>
        <dsp:cNvPr id="0" name=""/>
        <dsp:cNvSpPr/>
      </dsp:nvSpPr>
      <dsp:spPr>
        <a:xfrm>
          <a:off x="0" y="483622"/>
          <a:ext cx="5735960" cy="1627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5174" tIns="437388" rIns="445174" bIns="99568" numCol="1" spcCol="1270" anchor="t" anchorCtr="0">
          <a:noAutofit/>
        </a:bodyPr>
        <a:lstStyle/>
        <a:p>
          <a:pPr marL="0" lvl="1" indent="-114300" algn="just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Заявка на участие в аукционе по установленной в извещении о проведении аукциона форме с указанием банковских реквизитов счета для возврата задатка.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0" lvl="1" indent="-114300" algn="just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Документы, подтверждающие внесение задатка.</a:t>
          </a:r>
        </a:p>
        <a:p>
          <a:pPr marL="0" lvl="1" indent="-114300" algn="just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Протокол о результатах аукциона.</a:t>
          </a:r>
        </a:p>
      </dsp:txBody>
      <dsp:txXfrm>
        <a:off x="0" y="483622"/>
        <a:ext cx="5735960" cy="1627111"/>
      </dsp:txXfrm>
    </dsp:sp>
    <dsp:sp modelId="{83252079-BEA7-4E58-8044-9C5AB17C77C5}">
      <dsp:nvSpPr>
        <dsp:cNvPr id="0" name=""/>
        <dsp:cNvSpPr/>
      </dsp:nvSpPr>
      <dsp:spPr>
        <a:xfrm>
          <a:off x="143874" y="0"/>
          <a:ext cx="4538569" cy="73723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764" tIns="0" rIns="15176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sp:txBody>
      <dsp:txXfrm>
        <a:off x="179863" y="35989"/>
        <a:ext cx="4466591" cy="665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8B06D-B898-4958-AAA4-9F58A4E466AE}">
      <dsp:nvSpPr>
        <dsp:cNvPr id="0" name=""/>
        <dsp:cNvSpPr/>
      </dsp:nvSpPr>
      <dsp:spPr>
        <a:xfrm>
          <a:off x="0" y="20478"/>
          <a:ext cx="2664295" cy="5320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sp:txBody>
      <dsp:txXfrm>
        <a:off x="25973" y="46451"/>
        <a:ext cx="2612349" cy="480111"/>
      </dsp:txXfrm>
    </dsp:sp>
    <dsp:sp modelId="{5503E5AA-5523-4DC4-B0D6-FF70A953BFAC}">
      <dsp:nvSpPr>
        <dsp:cNvPr id="0" name=""/>
        <dsp:cNvSpPr/>
      </dsp:nvSpPr>
      <dsp:spPr>
        <a:xfrm>
          <a:off x="0" y="552536"/>
          <a:ext cx="2664295" cy="34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рабочий день</a:t>
          </a:r>
        </a:p>
      </dsp:txBody>
      <dsp:txXfrm>
        <a:off x="0" y="552536"/>
        <a:ext cx="2664295" cy="343635"/>
      </dsp:txXfrm>
    </dsp:sp>
    <dsp:sp modelId="{03325D0E-BA5F-4B48-802D-7801928AF468}">
      <dsp:nvSpPr>
        <dsp:cNvPr id="0" name=""/>
        <dsp:cNvSpPr/>
      </dsp:nvSpPr>
      <dsp:spPr>
        <a:xfrm>
          <a:off x="0" y="896172"/>
          <a:ext cx="2664295" cy="57639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</a:t>
          </a:r>
        </a:p>
      </dsp:txBody>
      <dsp:txXfrm>
        <a:off x="28137" y="924309"/>
        <a:ext cx="2608021" cy="520120"/>
      </dsp:txXfrm>
    </dsp:sp>
    <dsp:sp modelId="{360F2770-8C05-4FCB-A5A5-01B1C8AA9F4A}">
      <dsp:nvSpPr>
        <dsp:cNvPr id="0" name=""/>
        <dsp:cNvSpPr/>
      </dsp:nvSpPr>
      <dsp:spPr>
        <a:xfrm>
          <a:off x="0" y="1472566"/>
          <a:ext cx="2664295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рабочий день</a:t>
          </a:r>
        </a:p>
      </dsp:txBody>
      <dsp:txXfrm>
        <a:off x="0" y="1472566"/>
        <a:ext cx="2664295" cy="347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2B003-1C75-48D2-A11C-CF082DD6876C}">
      <dsp:nvSpPr>
        <dsp:cNvPr id="0" name=""/>
        <dsp:cNvSpPr/>
      </dsp:nvSpPr>
      <dsp:spPr>
        <a:xfrm>
          <a:off x="0" y="1529"/>
          <a:ext cx="5714744" cy="20537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3528" tIns="874776" rIns="443528" bIns="113792" numCol="1" spcCol="1270" anchor="t" anchorCtr="0">
          <a:noAutofit/>
        </a:bodyPr>
        <a:lstStyle/>
        <a:p>
          <a:pPr marL="0" lvl="1" indent="-17145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Заявление о проведении аукциона.</a:t>
          </a:r>
        </a:p>
        <a:p>
          <a:pPr marL="0" lvl="1" indent="-17145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Выписка из ЕГРН.</a:t>
          </a:r>
        </a:p>
        <a:p>
          <a:pPr marL="0" lvl="1" indent="-17145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Копия документа, удостоверяющего личность заявителя (личность представителя заявителя).</a:t>
          </a:r>
          <a:br>
            <a: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</a:br>
          <a:endParaRPr lang="ru-RU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29"/>
        <a:ext cx="5714744" cy="2053770"/>
      </dsp:txXfrm>
    </dsp:sp>
    <dsp:sp modelId="{83252079-BEA7-4E58-8044-9C5AB17C77C5}">
      <dsp:nvSpPr>
        <dsp:cNvPr id="0" name=""/>
        <dsp:cNvSpPr/>
      </dsp:nvSpPr>
      <dsp:spPr>
        <a:xfrm>
          <a:off x="143482" y="0"/>
          <a:ext cx="4526202" cy="45307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203" tIns="0" rIns="15120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sp:txBody>
      <dsp:txXfrm>
        <a:off x="165599" y="22117"/>
        <a:ext cx="4481968" cy="4088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AF7A6-9756-42BC-B0D8-5124A3243E08}">
      <dsp:nvSpPr>
        <dsp:cNvPr id="0" name=""/>
        <dsp:cNvSpPr/>
      </dsp:nvSpPr>
      <dsp:spPr>
        <a:xfrm>
          <a:off x="2" y="0"/>
          <a:ext cx="8496939" cy="25358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A7B175-E921-4A91-BC16-F41184B35084}">
      <dsp:nvSpPr>
        <dsp:cNvPr id="0" name=""/>
        <dsp:cNvSpPr/>
      </dsp:nvSpPr>
      <dsp:spPr>
        <a:xfrm>
          <a:off x="432048" y="936104"/>
          <a:ext cx="1537228" cy="68035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2</a:t>
          </a:r>
          <a:endParaRPr lang="ru-RU" sz="28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5260" y="969316"/>
        <a:ext cx="1470804" cy="613927"/>
      </dsp:txXfrm>
    </dsp:sp>
    <dsp:sp modelId="{B13B9016-3BFF-480E-A9BC-E7C1AEA9902C}">
      <dsp:nvSpPr>
        <dsp:cNvPr id="0" name=""/>
        <dsp:cNvSpPr/>
      </dsp:nvSpPr>
      <dsp:spPr>
        <a:xfrm>
          <a:off x="2585084" y="288034"/>
          <a:ext cx="5288850" cy="195975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Принятие решение о проведении аукциона, получение информации о возможности технологического присоединения объекта капитального строительства (далее – ОКС) к инженерным сетям, определение рыночной стоимости</a:t>
          </a:r>
        </a:p>
      </dsp:txBody>
      <dsp:txXfrm>
        <a:off x="2680751" y="383701"/>
        <a:ext cx="5097516" cy="17684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8B06D-B898-4958-AAA4-9F58A4E466AE}">
      <dsp:nvSpPr>
        <dsp:cNvPr id="0" name=""/>
        <dsp:cNvSpPr/>
      </dsp:nvSpPr>
      <dsp:spPr>
        <a:xfrm>
          <a:off x="0" y="20478"/>
          <a:ext cx="2664295" cy="5320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sp:txBody>
      <dsp:txXfrm>
        <a:off x="25973" y="46451"/>
        <a:ext cx="2612349" cy="480111"/>
      </dsp:txXfrm>
    </dsp:sp>
    <dsp:sp modelId="{5503E5AA-5523-4DC4-B0D6-FF70A953BFAC}">
      <dsp:nvSpPr>
        <dsp:cNvPr id="0" name=""/>
        <dsp:cNvSpPr/>
      </dsp:nvSpPr>
      <dsp:spPr>
        <a:xfrm>
          <a:off x="0" y="552536"/>
          <a:ext cx="2664295" cy="34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44 рабочих дней</a:t>
          </a:r>
        </a:p>
      </dsp:txBody>
      <dsp:txXfrm>
        <a:off x="0" y="552536"/>
        <a:ext cx="2664295" cy="343635"/>
      </dsp:txXfrm>
    </dsp:sp>
    <dsp:sp modelId="{03325D0E-BA5F-4B48-802D-7801928AF468}">
      <dsp:nvSpPr>
        <dsp:cNvPr id="0" name=""/>
        <dsp:cNvSpPr/>
      </dsp:nvSpPr>
      <dsp:spPr>
        <a:xfrm>
          <a:off x="0" y="896172"/>
          <a:ext cx="2664295" cy="57639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</a:t>
          </a:r>
        </a:p>
      </dsp:txBody>
      <dsp:txXfrm>
        <a:off x="28137" y="924309"/>
        <a:ext cx="2608021" cy="520120"/>
      </dsp:txXfrm>
    </dsp:sp>
    <dsp:sp modelId="{360F2770-8C05-4FCB-A5A5-01B1C8AA9F4A}">
      <dsp:nvSpPr>
        <dsp:cNvPr id="0" name=""/>
        <dsp:cNvSpPr/>
      </dsp:nvSpPr>
      <dsp:spPr>
        <a:xfrm>
          <a:off x="0" y="1472566"/>
          <a:ext cx="2664295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40 рабочих дней</a:t>
          </a:r>
        </a:p>
      </dsp:txBody>
      <dsp:txXfrm>
        <a:off x="0" y="1472566"/>
        <a:ext cx="2664295" cy="3477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2B003-1C75-48D2-A11C-CF082DD6876C}">
      <dsp:nvSpPr>
        <dsp:cNvPr id="0" name=""/>
        <dsp:cNvSpPr/>
      </dsp:nvSpPr>
      <dsp:spPr>
        <a:xfrm>
          <a:off x="17781" y="432043"/>
          <a:ext cx="5700397" cy="13879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5174" tIns="833120" rIns="445174" bIns="113792" numCol="1" spcCol="1270" anchor="t" anchorCtr="0">
          <a:noAutofit/>
        </a:bodyPr>
        <a:lstStyle/>
        <a:p>
          <a:pPr marL="0" lvl="1" indent="-17145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Заявление о проведении аукциона.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Выписка из ЕГРН.</a:t>
          </a:r>
        </a:p>
      </dsp:txBody>
      <dsp:txXfrm>
        <a:off x="17781" y="432043"/>
        <a:ext cx="5700397" cy="1387926"/>
      </dsp:txXfrm>
    </dsp:sp>
    <dsp:sp modelId="{83252079-BEA7-4E58-8044-9C5AB17C77C5}">
      <dsp:nvSpPr>
        <dsp:cNvPr id="0" name=""/>
        <dsp:cNvSpPr/>
      </dsp:nvSpPr>
      <dsp:spPr>
        <a:xfrm>
          <a:off x="144015" y="247546"/>
          <a:ext cx="4543006" cy="65901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764" tIns="0" rIns="15176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sp:txBody>
      <dsp:txXfrm>
        <a:off x="176186" y="279717"/>
        <a:ext cx="4478664" cy="5946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AF7A6-9756-42BC-B0D8-5124A3243E08}">
      <dsp:nvSpPr>
        <dsp:cNvPr id="0" name=""/>
        <dsp:cNvSpPr/>
      </dsp:nvSpPr>
      <dsp:spPr>
        <a:xfrm>
          <a:off x="2" y="0"/>
          <a:ext cx="8496939" cy="25358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A7B175-E921-4A91-BC16-F41184B35084}">
      <dsp:nvSpPr>
        <dsp:cNvPr id="0" name=""/>
        <dsp:cNvSpPr/>
      </dsp:nvSpPr>
      <dsp:spPr>
        <a:xfrm>
          <a:off x="432046" y="937382"/>
          <a:ext cx="1539782" cy="68035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ШАГ 3</a:t>
          </a:r>
          <a:endParaRPr lang="ru-RU" sz="28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5258" y="970594"/>
        <a:ext cx="1473358" cy="613927"/>
      </dsp:txXfrm>
    </dsp:sp>
    <dsp:sp modelId="{B13B9016-3BFF-480E-A9BC-E7C1AEA9902C}">
      <dsp:nvSpPr>
        <dsp:cNvPr id="0" name=""/>
        <dsp:cNvSpPr/>
      </dsp:nvSpPr>
      <dsp:spPr>
        <a:xfrm>
          <a:off x="2664295" y="288034"/>
          <a:ext cx="5070376" cy="195975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Размещение информации об аукционе на официальном сайте Российской Федерации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(torgi.gov.ru)</a:t>
          </a:r>
        </a:p>
      </dsp:txBody>
      <dsp:txXfrm>
        <a:off x="2759962" y="383701"/>
        <a:ext cx="4879042" cy="17684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8B06D-B898-4958-AAA4-9F58A4E466AE}">
      <dsp:nvSpPr>
        <dsp:cNvPr id="0" name=""/>
        <dsp:cNvSpPr/>
      </dsp:nvSpPr>
      <dsp:spPr>
        <a:xfrm>
          <a:off x="0" y="20478"/>
          <a:ext cx="2664295" cy="5320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 фактический</a:t>
          </a:r>
        </a:p>
      </dsp:txBody>
      <dsp:txXfrm>
        <a:off x="25973" y="46451"/>
        <a:ext cx="2612349" cy="480111"/>
      </dsp:txXfrm>
    </dsp:sp>
    <dsp:sp modelId="{5503E5AA-5523-4DC4-B0D6-FF70A953BFAC}">
      <dsp:nvSpPr>
        <dsp:cNvPr id="0" name=""/>
        <dsp:cNvSpPr/>
      </dsp:nvSpPr>
      <dsp:spPr>
        <a:xfrm>
          <a:off x="0" y="552536"/>
          <a:ext cx="2664295" cy="34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рабочий день</a:t>
          </a:r>
        </a:p>
      </dsp:txBody>
      <dsp:txXfrm>
        <a:off x="0" y="552536"/>
        <a:ext cx="2664295" cy="343635"/>
      </dsp:txXfrm>
    </dsp:sp>
    <dsp:sp modelId="{03325D0E-BA5F-4B48-802D-7801928AF468}">
      <dsp:nvSpPr>
        <dsp:cNvPr id="0" name=""/>
        <dsp:cNvSpPr/>
      </dsp:nvSpPr>
      <dsp:spPr>
        <a:xfrm>
          <a:off x="0" y="896172"/>
          <a:ext cx="2664295" cy="57639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</a:t>
          </a:r>
          <a:r>
            <a:rPr lang="ru-RU" sz="1800" kern="1200" dirty="0">
              <a:solidFill>
                <a:srgbClr val="002060"/>
              </a:solidFill>
            </a:rPr>
            <a:t> </a:t>
          </a:r>
          <a:r>
            <a:rPr lang="ru-RU" sz="1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целевой</a:t>
          </a:r>
        </a:p>
      </dsp:txBody>
      <dsp:txXfrm>
        <a:off x="28137" y="924309"/>
        <a:ext cx="2608021" cy="520120"/>
      </dsp:txXfrm>
    </dsp:sp>
    <dsp:sp modelId="{360F2770-8C05-4FCB-A5A5-01B1C8AA9F4A}">
      <dsp:nvSpPr>
        <dsp:cNvPr id="0" name=""/>
        <dsp:cNvSpPr/>
      </dsp:nvSpPr>
      <dsp:spPr>
        <a:xfrm>
          <a:off x="0" y="1472566"/>
          <a:ext cx="2664295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рабочий день</a:t>
          </a:r>
        </a:p>
      </dsp:txBody>
      <dsp:txXfrm>
        <a:off x="0" y="1472566"/>
        <a:ext cx="2664295" cy="3477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2B003-1C75-48D2-A11C-CF082DD6876C}">
      <dsp:nvSpPr>
        <dsp:cNvPr id="0" name=""/>
        <dsp:cNvSpPr/>
      </dsp:nvSpPr>
      <dsp:spPr>
        <a:xfrm>
          <a:off x="0" y="100241"/>
          <a:ext cx="5641316" cy="1424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5174" tIns="812292" rIns="445174" bIns="128016" numCol="1" spcCol="1270" anchor="t" anchorCtr="0">
          <a:noAutofit/>
        </a:bodyPr>
        <a:lstStyle/>
        <a:p>
          <a:pPr marL="0" lvl="1" indent="-17145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Заявление о проведении аукциона.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Выписка из ЕГРН.</a:t>
          </a:r>
        </a:p>
      </dsp:txBody>
      <dsp:txXfrm>
        <a:off x="0" y="100241"/>
        <a:ext cx="5641316" cy="1424450"/>
      </dsp:txXfrm>
    </dsp:sp>
    <dsp:sp modelId="{83252079-BEA7-4E58-8044-9C5AB17C77C5}">
      <dsp:nvSpPr>
        <dsp:cNvPr id="0" name=""/>
        <dsp:cNvSpPr/>
      </dsp:nvSpPr>
      <dsp:spPr>
        <a:xfrm>
          <a:off x="0" y="0"/>
          <a:ext cx="4543006" cy="65901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764" tIns="0" rIns="15176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Необходимые документы</a:t>
          </a:r>
        </a:p>
      </dsp:txBody>
      <dsp:txXfrm>
        <a:off x="32171" y="32171"/>
        <a:ext cx="4478664" cy="594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61360-E009-4FEB-8B2B-474F292B83E6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AFA23-BC93-4BC8-BB13-BBD2AAC01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9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AFA23-BC93-4BC8-BB13-BBD2AAC018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7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1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5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8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9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8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55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6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1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3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8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150F6-DEFB-4661-8F28-2B8B6B11AFF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602E-B965-4E8E-99C8-92154CD0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7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2.pn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microsoft.com/office/2007/relationships/hdphoto" Target="../media/hdphoto1.wdp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image" Target="../media/image3.jpeg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18" Type="http://schemas.openxmlformats.org/officeDocument/2006/relationships/image" Target="../media/image4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80920" cy="39604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действий 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(«клиентский путь») 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инвестора для получения земельного участка 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торгах)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Кировской области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6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02030991"/>
              </p:ext>
            </p:extLst>
          </p:nvPr>
        </p:nvGraphicFramePr>
        <p:xfrm>
          <a:off x="395536" y="764703"/>
          <a:ext cx="8496944" cy="253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73194167"/>
              </p:ext>
            </p:extLst>
          </p:nvPr>
        </p:nvGraphicFramePr>
        <p:xfrm>
          <a:off x="467548" y="2812330"/>
          <a:ext cx="2664296" cy="184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100000"/>
                </a:schemeClr>
              </a:gs>
              <a:gs pos="50000">
                <a:schemeClr val="accent1">
                  <a:tint val="44500"/>
                  <a:satMod val="160000"/>
                  <a:lumMod val="63000"/>
                  <a:lumOff val="37000"/>
                </a:schemeClr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66700" algn="l"/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действий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(«клиентский путь») для инвестора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получения </a:t>
            </a:r>
            <a:b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земельного участка (на торгах)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67884805"/>
              </p:ext>
            </p:extLst>
          </p:nvPr>
        </p:nvGraphicFramePr>
        <p:xfrm>
          <a:off x="3154790" y="3068960"/>
          <a:ext cx="5714744" cy="2056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D50361-4927-474F-9200-B8ED58CA9F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5536" y="4687903"/>
            <a:ext cx="2664183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0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14997291"/>
              </p:ext>
            </p:extLst>
          </p:nvPr>
        </p:nvGraphicFramePr>
        <p:xfrm>
          <a:off x="395536" y="764703"/>
          <a:ext cx="8496944" cy="253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0471116"/>
              </p:ext>
            </p:extLst>
          </p:nvPr>
        </p:nvGraphicFramePr>
        <p:xfrm>
          <a:off x="467544" y="2924944"/>
          <a:ext cx="2664296" cy="184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100000"/>
                </a:schemeClr>
              </a:gs>
              <a:gs pos="50000">
                <a:schemeClr val="accent1">
                  <a:tint val="44500"/>
                  <a:satMod val="160000"/>
                  <a:lumMod val="63000"/>
                  <a:lumOff val="37000"/>
                </a:schemeClr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66700" algn="l"/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действий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(«клиентский путь») для инвестора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получения </a:t>
            </a:r>
            <a:b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земельного участка (на торгах)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77089437"/>
              </p:ext>
            </p:extLst>
          </p:nvPr>
        </p:nvGraphicFramePr>
        <p:xfrm>
          <a:off x="3203848" y="3356992"/>
          <a:ext cx="5735960" cy="371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Овал 5">
            <a:extLst>
              <a:ext uri="{FF2B5EF4-FFF2-40B4-BE49-F238E27FC236}">
                <a16:creationId xmlns:a16="http://schemas.microsoft.com/office/drawing/2014/main" id="{48F35E81-9159-452D-B725-0CFF8AC1561E}"/>
              </a:ext>
            </a:extLst>
          </p:cNvPr>
          <p:cNvSpPr/>
          <p:nvPr/>
        </p:nvSpPr>
        <p:spPr>
          <a:xfrm>
            <a:off x="467544" y="5157192"/>
            <a:ext cx="8472264" cy="15841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Уполномоченный орган получает:</a:t>
            </a:r>
          </a:p>
          <a:p>
            <a:pPr lvl="0"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ответы на запросы о возможности технологического присоединения </a:t>
            </a:r>
          </a:p>
          <a:p>
            <a:pPr lvl="0"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ОКС к инженерным сетям (запросы направляются при необходимости).</a:t>
            </a:r>
          </a:p>
          <a:p>
            <a:pPr lvl="0"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отчет по определению  рыночной стоимости начальной цены предмета аукциона на право заключения договора аренды (в случае установления начальной цены в соответствии с Федеральным законом от 29.07.1998 № 135-ФЗ «Об оценочной деятельности в Российской Федерации» (далее - Закон № 135-ФЗ)).</a:t>
            </a:r>
          </a:p>
        </p:txBody>
      </p:sp>
    </p:spTree>
    <p:extLst>
      <p:ext uri="{BB962C8B-B14F-4D97-AF65-F5344CB8AC3E}">
        <p14:creationId xmlns:p14="http://schemas.microsoft.com/office/powerpoint/2010/main" val="123182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0784766"/>
              </p:ext>
            </p:extLst>
          </p:nvPr>
        </p:nvGraphicFramePr>
        <p:xfrm>
          <a:off x="395536" y="764703"/>
          <a:ext cx="8496944" cy="253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708332686"/>
              </p:ext>
            </p:extLst>
          </p:nvPr>
        </p:nvGraphicFramePr>
        <p:xfrm>
          <a:off x="467544" y="2924944"/>
          <a:ext cx="2664296" cy="184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100000"/>
                </a:schemeClr>
              </a:gs>
              <a:gs pos="50000">
                <a:schemeClr val="accent1">
                  <a:tint val="44500"/>
                  <a:satMod val="160000"/>
                  <a:lumMod val="63000"/>
                  <a:lumOff val="37000"/>
                </a:schemeClr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66700" algn="l"/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действий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(«клиентский путь») для инвестора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получения </a:t>
            </a:r>
            <a:b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земельного участка (на торгах)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14766989"/>
              </p:ext>
            </p:extLst>
          </p:nvPr>
        </p:nvGraphicFramePr>
        <p:xfrm>
          <a:off x="3275856" y="3845346"/>
          <a:ext cx="5735960" cy="2016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8741D3-3B51-45A1-B453-5E8D106CB4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0603" y="4730465"/>
            <a:ext cx="2813245" cy="179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73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1569424"/>
              </p:ext>
            </p:extLst>
          </p:nvPr>
        </p:nvGraphicFramePr>
        <p:xfrm>
          <a:off x="395536" y="764703"/>
          <a:ext cx="8496944" cy="253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19759760"/>
              </p:ext>
            </p:extLst>
          </p:nvPr>
        </p:nvGraphicFramePr>
        <p:xfrm>
          <a:off x="467544" y="2924944"/>
          <a:ext cx="2664296" cy="184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100000"/>
                </a:schemeClr>
              </a:gs>
              <a:gs pos="50000">
                <a:schemeClr val="accent1">
                  <a:tint val="44500"/>
                  <a:satMod val="160000"/>
                  <a:lumMod val="63000"/>
                  <a:lumOff val="37000"/>
                </a:schemeClr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66700" algn="l"/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действий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(«клиентский путь») для инвестора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получения </a:t>
            </a:r>
            <a:b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земельного участка (на торгах)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16253825"/>
              </p:ext>
            </p:extLst>
          </p:nvPr>
        </p:nvGraphicFramePr>
        <p:xfrm>
          <a:off x="3231472" y="3717032"/>
          <a:ext cx="5661008" cy="371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" name="Picture 2" descr="D:\Душкова\Downloads\plan-sud.jpg">
            <a:extLst>
              <a:ext uri="{FF2B5EF4-FFF2-40B4-BE49-F238E27FC236}">
                <a16:creationId xmlns:a16="http://schemas.microsoft.com/office/drawing/2014/main" id="{B1BE56EF-84C3-437D-A8D3-03BB4739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9558"/>
            <a:ext cx="2592288" cy="18408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18903658"/>
              </p:ext>
            </p:extLst>
          </p:nvPr>
        </p:nvGraphicFramePr>
        <p:xfrm>
          <a:off x="395536" y="764703"/>
          <a:ext cx="8496944" cy="253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38584379"/>
              </p:ext>
            </p:extLst>
          </p:nvPr>
        </p:nvGraphicFramePr>
        <p:xfrm>
          <a:off x="467544" y="2924944"/>
          <a:ext cx="2664296" cy="184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100000"/>
                </a:schemeClr>
              </a:gs>
              <a:gs pos="50000">
                <a:schemeClr val="accent1">
                  <a:tint val="44500"/>
                  <a:satMod val="160000"/>
                  <a:lumMod val="63000"/>
                  <a:lumOff val="37000"/>
                </a:schemeClr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66700" algn="l"/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действий 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(«клиентский путь») для инвестора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получения </a:t>
            </a:r>
            <a:b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земельного участка (на торгах)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43888898"/>
              </p:ext>
            </p:extLst>
          </p:nvPr>
        </p:nvGraphicFramePr>
        <p:xfrm>
          <a:off x="3203848" y="3789040"/>
          <a:ext cx="5735960" cy="230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6F7A26-D7F0-45F4-8A3E-1E152AEA18A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6385" y="4779895"/>
            <a:ext cx="2664183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418</Words>
  <Application>Microsoft Office PowerPoint</Application>
  <PresentationFormat>Экран (4:3)</PresentationFormat>
  <Paragraphs>60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Алгоритм действий  («клиентский путь»)  для инвестора для получения земельного участка  (на торгах) на территории Кировской области</vt:lpstr>
      <vt:lpstr>Алгоритм действий  («клиентский путь») для инвестора для получения  земельного участка (на торгах)</vt:lpstr>
      <vt:lpstr>Алгоритм действий  («клиентский путь») для инвестора для получения  земельного участка (на торгах)</vt:lpstr>
      <vt:lpstr>Алгоритм действий  («клиентский путь») для инвестора для получения  земельного участка (на торгах)</vt:lpstr>
      <vt:lpstr>Алгоритм действий  («клиентский путь») для инвестора для получения  земельного участка (на торгах)</vt:lpstr>
      <vt:lpstr>Алгоритм действий  («клиентский путь») для инвестора для получения  земельного участка (на торгах)</vt:lpstr>
    </vt:vector>
  </TitlesOfParts>
  <Company>ДИЗО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действий («клиентский путь») для инвестора для получения земельного участка в аренду (без торгов) на территории Владимирской области</dc:title>
  <dc:creator>Душкова</dc:creator>
  <cp:lastModifiedBy>Ирина Леонидовна Вылегжанина</cp:lastModifiedBy>
  <cp:revision>40</cp:revision>
  <dcterms:created xsi:type="dcterms:W3CDTF">2022-10-10T10:23:55Z</dcterms:created>
  <dcterms:modified xsi:type="dcterms:W3CDTF">2023-06-15T16:09:00Z</dcterms:modified>
</cp:coreProperties>
</file>